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30.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1.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2.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3.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4.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5.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6.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7.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8.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9.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40.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1.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2.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3.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4.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5.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6.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9.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70" r:id="rId2"/>
  </p:sldMasterIdLst>
  <p:notesMasterIdLst>
    <p:notesMasterId r:id="rId177"/>
  </p:notesMasterIdLst>
  <p:sldIdLst>
    <p:sldId id="256" r:id="rId3"/>
    <p:sldId id="426" r:id="rId4"/>
    <p:sldId id="425" r:id="rId5"/>
    <p:sldId id="355" r:id="rId6"/>
    <p:sldId id="357" r:id="rId7"/>
    <p:sldId id="359" r:id="rId8"/>
    <p:sldId id="432" r:id="rId9"/>
    <p:sldId id="358" r:id="rId10"/>
    <p:sldId id="513" r:id="rId11"/>
    <p:sldId id="257" r:id="rId12"/>
    <p:sldId id="258" r:id="rId13"/>
    <p:sldId id="420" r:id="rId14"/>
    <p:sldId id="259" r:id="rId15"/>
    <p:sldId id="475" r:id="rId16"/>
    <p:sldId id="434" r:id="rId17"/>
    <p:sldId id="368" r:id="rId18"/>
    <p:sldId id="369" r:id="rId19"/>
    <p:sldId id="360" r:id="rId20"/>
    <p:sldId id="364" r:id="rId21"/>
    <p:sldId id="361" r:id="rId22"/>
    <p:sldId id="413" r:id="rId23"/>
    <p:sldId id="414" r:id="rId24"/>
    <p:sldId id="415" r:id="rId25"/>
    <p:sldId id="416" r:id="rId26"/>
    <p:sldId id="417" r:id="rId27"/>
    <p:sldId id="418" r:id="rId28"/>
    <p:sldId id="419" r:id="rId29"/>
    <p:sldId id="428" r:id="rId30"/>
    <p:sldId id="430" r:id="rId31"/>
    <p:sldId id="431" r:id="rId32"/>
    <p:sldId id="424" r:id="rId33"/>
    <p:sldId id="436" r:id="rId34"/>
    <p:sldId id="440" r:id="rId35"/>
    <p:sldId id="441" r:id="rId36"/>
    <p:sldId id="442" r:id="rId37"/>
    <p:sldId id="446" r:id="rId38"/>
    <p:sldId id="406" r:id="rId39"/>
    <p:sldId id="443" r:id="rId40"/>
    <p:sldId id="444" r:id="rId41"/>
    <p:sldId id="445" r:id="rId42"/>
    <p:sldId id="261" r:id="rId43"/>
    <p:sldId id="447" r:id="rId44"/>
    <p:sldId id="366" r:id="rId45"/>
    <p:sldId id="363" r:id="rId46"/>
    <p:sldId id="367" r:id="rId47"/>
    <p:sldId id="262" r:id="rId48"/>
    <p:sldId id="476" r:id="rId49"/>
    <p:sldId id="483" r:id="rId50"/>
    <p:sldId id="484" r:id="rId51"/>
    <p:sldId id="486" r:id="rId52"/>
    <p:sldId id="487" r:id="rId53"/>
    <p:sldId id="494" r:id="rId54"/>
    <p:sldId id="488" r:id="rId55"/>
    <p:sldId id="497" r:id="rId56"/>
    <p:sldId id="498" r:id="rId57"/>
    <p:sldId id="489" r:id="rId58"/>
    <p:sldId id="490" r:id="rId59"/>
    <p:sldId id="491" r:id="rId60"/>
    <p:sldId id="492" r:id="rId61"/>
    <p:sldId id="493" r:id="rId62"/>
    <p:sldId id="496" r:id="rId63"/>
    <p:sldId id="477" r:id="rId64"/>
    <p:sldId id="495" r:id="rId65"/>
    <p:sldId id="478" r:id="rId66"/>
    <p:sldId id="267" r:id="rId67"/>
    <p:sldId id="373" r:id="rId68"/>
    <p:sldId id="374" r:id="rId69"/>
    <p:sldId id="341" r:id="rId70"/>
    <p:sldId id="273" r:id="rId71"/>
    <p:sldId id="268" r:id="rId72"/>
    <p:sldId id="270" r:id="rId73"/>
    <p:sldId id="455" r:id="rId74"/>
    <p:sldId id="456" r:id="rId75"/>
    <p:sldId id="272" r:id="rId76"/>
    <p:sldId id="274" r:id="rId77"/>
    <p:sldId id="376" r:id="rId78"/>
    <p:sldId id="457" r:id="rId79"/>
    <p:sldId id="461" r:id="rId80"/>
    <p:sldId id="459" r:id="rId81"/>
    <p:sldId id="458" r:id="rId82"/>
    <p:sldId id="460" r:id="rId83"/>
    <p:sldId id="377" r:id="rId84"/>
    <p:sldId id="378" r:id="rId85"/>
    <p:sldId id="379" r:id="rId86"/>
    <p:sldId id="380" r:id="rId87"/>
    <p:sldId id="275" r:id="rId88"/>
    <p:sldId id="480" r:id="rId89"/>
    <p:sldId id="467" r:id="rId90"/>
    <p:sldId id="468" r:id="rId91"/>
    <p:sldId id="481" r:id="rId92"/>
    <p:sldId id="381" r:id="rId93"/>
    <p:sldId id="276" r:id="rId94"/>
    <p:sldId id="277" r:id="rId95"/>
    <p:sldId id="382" r:id="rId96"/>
    <p:sldId id="385" r:id="rId97"/>
    <p:sldId id="411" r:id="rId98"/>
    <p:sldId id="278" r:id="rId99"/>
    <p:sldId id="499" r:id="rId100"/>
    <p:sldId id="387" r:id="rId101"/>
    <p:sldId id="383" r:id="rId102"/>
    <p:sldId id="388" r:id="rId103"/>
    <p:sldId id="504" r:id="rId104"/>
    <p:sldId id="505" r:id="rId105"/>
    <p:sldId id="506" r:id="rId106"/>
    <p:sldId id="280" r:id="rId107"/>
    <p:sldId id="507" r:id="rId108"/>
    <p:sldId id="508" r:id="rId109"/>
    <p:sldId id="509" r:id="rId110"/>
    <p:sldId id="510" r:id="rId111"/>
    <p:sldId id="511" r:id="rId112"/>
    <p:sldId id="512" r:id="rId113"/>
    <p:sldId id="281" r:id="rId114"/>
    <p:sldId id="282" r:id="rId115"/>
    <p:sldId id="283" r:id="rId116"/>
    <p:sldId id="284" r:id="rId117"/>
    <p:sldId id="285" r:id="rId118"/>
    <p:sldId id="286" r:id="rId119"/>
    <p:sldId id="288" r:id="rId120"/>
    <p:sldId id="289" r:id="rId121"/>
    <p:sldId id="469" r:id="rId122"/>
    <p:sldId id="290" r:id="rId123"/>
    <p:sldId id="291" r:id="rId124"/>
    <p:sldId id="292" r:id="rId125"/>
    <p:sldId id="293" r:id="rId126"/>
    <p:sldId id="294" r:id="rId127"/>
    <p:sldId id="295" r:id="rId128"/>
    <p:sldId id="296" r:id="rId129"/>
    <p:sldId id="412" r:id="rId130"/>
    <p:sldId id="302" r:id="rId131"/>
    <p:sldId id="303" r:id="rId132"/>
    <p:sldId id="304" r:id="rId133"/>
    <p:sldId id="305" r:id="rId134"/>
    <p:sldId id="404" r:id="rId135"/>
    <p:sldId id="307" r:id="rId136"/>
    <p:sldId id="410" r:id="rId137"/>
    <p:sldId id="308" r:id="rId138"/>
    <p:sldId id="309" r:id="rId139"/>
    <p:sldId id="310" r:id="rId140"/>
    <p:sldId id="311" r:id="rId141"/>
    <p:sldId id="312" r:id="rId142"/>
    <p:sldId id="313" r:id="rId143"/>
    <p:sldId id="314" r:id="rId144"/>
    <p:sldId id="315" r:id="rId145"/>
    <p:sldId id="316" r:id="rId146"/>
    <p:sldId id="317" r:id="rId147"/>
    <p:sldId id="500" r:id="rId148"/>
    <p:sldId id="318" r:id="rId149"/>
    <p:sldId id="501" r:id="rId150"/>
    <p:sldId id="319" r:id="rId151"/>
    <p:sldId id="502" r:id="rId152"/>
    <p:sldId id="320" r:id="rId153"/>
    <p:sldId id="324" r:id="rId154"/>
    <p:sldId id="321" r:id="rId155"/>
    <p:sldId id="322" r:id="rId156"/>
    <p:sldId id="323" r:id="rId157"/>
    <p:sldId id="325" r:id="rId158"/>
    <p:sldId id="326" r:id="rId159"/>
    <p:sldId id="328" r:id="rId160"/>
    <p:sldId id="329" r:id="rId161"/>
    <p:sldId id="330" r:id="rId162"/>
    <p:sldId id="331" r:id="rId163"/>
    <p:sldId id="332" r:id="rId164"/>
    <p:sldId id="333" r:id="rId165"/>
    <p:sldId id="334" r:id="rId166"/>
    <p:sldId id="335" r:id="rId167"/>
    <p:sldId id="336" r:id="rId168"/>
    <p:sldId id="470" r:id="rId169"/>
    <p:sldId id="471" r:id="rId170"/>
    <p:sldId id="503" r:id="rId171"/>
    <p:sldId id="337" r:id="rId172"/>
    <p:sldId id="472" r:id="rId173"/>
    <p:sldId id="473" r:id="rId174"/>
    <p:sldId id="474" r:id="rId175"/>
    <p:sldId id="340" r:id="rId176"/>
  </p:sldIdLst>
  <p:sldSz cx="9144000" cy="6858000" type="screen4x3"/>
  <p:notesSz cx="6858000" cy="9144000"/>
  <p:defaultTextStyle>
    <a:defPPr>
      <a:defRPr lang="zh-CN"/>
    </a:defPPr>
    <a:lvl1pPr algn="l" rtl="0" fontAlgn="base">
      <a:spcBef>
        <a:spcPct val="0"/>
      </a:spcBef>
      <a:spcAft>
        <a:spcPct val="0"/>
      </a:spcAft>
      <a:defRPr sz="6000"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60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60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60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6000" kern="1200">
        <a:solidFill>
          <a:schemeClr val="tx1"/>
        </a:solidFill>
        <a:latin typeface="Verdana" pitchFamily="34" charset="0"/>
        <a:ea typeface="宋体" pitchFamily="2" charset="-122"/>
        <a:cs typeface="+mn-cs"/>
      </a:defRPr>
    </a:lvl5pPr>
    <a:lvl6pPr marL="2286000" algn="l" defTabSz="914400" rtl="0" eaLnBrk="1" latinLnBrk="0" hangingPunct="1">
      <a:defRPr sz="6000" kern="1200">
        <a:solidFill>
          <a:schemeClr val="tx1"/>
        </a:solidFill>
        <a:latin typeface="Verdana" pitchFamily="34" charset="0"/>
        <a:ea typeface="宋体" pitchFamily="2" charset="-122"/>
        <a:cs typeface="+mn-cs"/>
      </a:defRPr>
    </a:lvl6pPr>
    <a:lvl7pPr marL="2743200" algn="l" defTabSz="914400" rtl="0" eaLnBrk="1" latinLnBrk="0" hangingPunct="1">
      <a:defRPr sz="6000" kern="1200">
        <a:solidFill>
          <a:schemeClr val="tx1"/>
        </a:solidFill>
        <a:latin typeface="Verdana" pitchFamily="34" charset="0"/>
        <a:ea typeface="宋体" pitchFamily="2" charset="-122"/>
        <a:cs typeface="+mn-cs"/>
      </a:defRPr>
    </a:lvl7pPr>
    <a:lvl8pPr marL="3200400" algn="l" defTabSz="914400" rtl="0" eaLnBrk="1" latinLnBrk="0" hangingPunct="1">
      <a:defRPr sz="6000" kern="1200">
        <a:solidFill>
          <a:schemeClr val="tx1"/>
        </a:solidFill>
        <a:latin typeface="Verdana" pitchFamily="34" charset="0"/>
        <a:ea typeface="宋体" pitchFamily="2" charset="-122"/>
        <a:cs typeface="+mn-cs"/>
      </a:defRPr>
    </a:lvl8pPr>
    <a:lvl9pPr marL="3657600" algn="l" defTabSz="914400" rtl="0" eaLnBrk="1" latinLnBrk="0" hangingPunct="1">
      <a:defRPr sz="6000"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1162">
          <p15:clr>
            <a:srgbClr val="A4A3A4"/>
          </p15:clr>
        </p15:guide>
        <p15:guide id="2" pos="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FF"/>
    <a:srgbClr val="000000"/>
    <a:srgbClr val="F8F8F8"/>
    <a:srgbClr val="3366FF"/>
    <a:srgbClr val="CCECFF"/>
    <a:srgbClr val="CCFFFF"/>
    <a:srgbClr val="FFFFCC"/>
    <a:srgbClr val="0033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8" autoAdjust="0"/>
    <p:restoredTop sz="91517" autoAdjust="0"/>
  </p:normalViewPr>
  <p:slideViewPr>
    <p:cSldViewPr>
      <p:cViewPr varScale="1">
        <p:scale>
          <a:sx n="76" d="100"/>
          <a:sy n="76" d="100"/>
        </p:scale>
        <p:origin x="832" y="52"/>
      </p:cViewPr>
      <p:guideLst>
        <p:guide orient="horz" pos="1162"/>
        <p:guide pos="340"/>
      </p:guideLst>
    </p:cSldViewPr>
  </p:slideViewPr>
  <p:notesTextViewPr>
    <p:cViewPr>
      <p:scale>
        <a:sx n="100" d="100"/>
        <a:sy n="100" d="100"/>
      </p:scale>
      <p:origin x="0" y="0"/>
    </p:cViewPr>
  </p:notesTextViewPr>
  <p:sorterViewPr>
    <p:cViewPr>
      <p:scale>
        <a:sx n="66" d="100"/>
        <a:sy n="66" d="100"/>
      </p:scale>
      <p:origin x="0" y="1176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notesMaster" Target="notesMasters/notesMaster1.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diagrams/_rels/data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diagrams/_rels/data28.xml.rels><?xml version="1.0" encoding="UTF-8" standalone="yes"?>
<Relationships xmlns="http://schemas.openxmlformats.org/package/2006/relationships"><Relationship Id="rId1" Type="http://schemas.openxmlformats.org/officeDocument/2006/relationships/image" Target="../media/image99.png"/></Relationships>
</file>

<file path=ppt/diagrams/_rels/data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image" Target="../media/image1000.png"/></Relationships>
</file>

<file path=ppt/diagrams/_rels/data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image" Target="../media/image103.png"/></Relationships>
</file>

<file path=ppt/diagrams/_rels/data35.xml.rels><?xml version="1.0" encoding="UTF-8" standalone="yes"?>
<Relationships xmlns="http://schemas.openxmlformats.org/package/2006/relationships"><Relationship Id="rId1" Type="http://schemas.openxmlformats.org/officeDocument/2006/relationships/image" Target="../media/image108.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99.png"/></Relationships>
</file>

<file path=ppt/diagrams/_rels/drawing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image" Target="../media/image103.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10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855C4F-7F1D-40B7-AC31-BCCE743716C2}" type="doc">
      <dgm:prSet loTypeId="urn:microsoft.com/office/officeart/2005/8/layout/vList2" loCatId="list" qsTypeId="urn:microsoft.com/office/officeart/2005/8/quickstyle/simple5" qsCatId="simple" csTypeId="urn:microsoft.com/office/officeart/2005/8/colors/accent0_3" csCatId="mainScheme" phldr="1"/>
      <dgm:spPr>
        <a:scene3d>
          <a:camera prst="orthographicFront">
            <a:rot lat="0" lon="0" rev="0"/>
          </a:camera>
          <a:lightRig rig="balanced" dir="t">
            <a:rot lat="0" lon="0" rev="8700000"/>
          </a:lightRig>
        </a:scene3d>
      </dgm:spPr>
      <dgm:t>
        <a:bodyPr/>
        <a:lstStyle/>
        <a:p>
          <a:endParaRPr lang="zh-CN" altLang="en-US"/>
        </a:p>
      </dgm:t>
    </dgm:pt>
    <dgm:pt modelId="{C416A41C-D24A-490F-AFE8-803525CF850D}">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r>
            <a:rPr lang="zh-CN" sz="3200" b="1" dirty="0" smtClean="0"/>
            <a:t>地球</a:t>
          </a:r>
          <a:r>
            <a:rPr lang="zh-CN" altLang="en-US" sz="3200" b="1" dirty="0" smtClean="0"/>
            <a:t>所在的</a:t>
          </a:r>
          <a:r>
            <a:rPr lang="zh-CN" sz="3200" b="1" dirty="0" smtClean="0"/>
            <a:t>宇宙</a:t>
          </a:r>
          <a:r>
            <a:rPr lang="zh-CN" altLang="en-US" sz="3200" b="1" dirty="0" smtClean="0"/>
            <a:t>是什么样的</a:t>
          </a:r>
          <a:r>
            <a:rPr lang="en-US" sz="3200" b="1" dirty="0" smtClean="0"/>
            <a:t>?</a:t>
          </a:r>
          <a:endParaRPr lang="zh-CN" sz="3200" dirty="0"/>
        </a:p>
      </dgm:t>
    </dgm:pt>
    <dgm:pt modelId="{F4D4AB57-D7D5-44D1-8E35-E772DAF98212}" type="parTrans" cxnId="{FAC8A712-AE74-4F39-880D-B70A1A08893F}">
      <dgm:prSet/>
      <dgm:spPr/>
      <dgm:t>
        <a:bodyPr/>
        <a:lstStyle/>
        <a:p>
          <a:endParaRPr lang="zh-CN" altLang="en-US" sz="3200"/>
        </a:p>
      </dgm:t>
    </dgm:pt>
    <dgm:pt modelId="{E1D8C981-0EFF-4355-9EAF-4CFED1A73575}" type="sibTrans" cxnId="{FAC8A712-AE74-4F39-880D-B70A1A08893F}">
      <dgm:prSet/>
      <dgm:spPr/>
      <dgm:t>
        <a:bodyPr/>
        <a:lstStyle/>
        <a:p>
          <a:endParaRPr lang="zh-CN" altLang="en-US" sz="3200"/>
        </a:p>
      </dgm:t>
    </dgm:pt>
    <dgm:pt modelId="{B62051D9-2DA7-424D-AFB9-835B97076FDB}">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r>
            <a:rPr lang="zh-CN" sz="3200" b="1" dirty="0" smtClean="0"/>
            <a:t>地球</a:t>
          </a:r>
          <a:r>
            <a:rPr lang="zh-CN" altLang="en-US" sz="3200" b="1" dirty="0" smtClean="0"/>
            <a:t>处于</a:t>
          </a:r>
          <a:r>
            <a:rPr lang="zh-CN" sz="3200" b="1" dirty="0" smtClean="0"/>
            <a:t>宇宙的</a:t>
          </a:r>
          <a:r>
            <a:rPr lang="zh-CN" altLang="en-US" sz="3200" b="1" dirty="0" smtClean="0"/>
            <a:t>什么</a:t>
          </a:r>
          <a:r>
            <a:rPr lang="zh-CN" sz="3200" b="1" dirty="0" smtClean="0"/>
            <a:t>位置</a:t>
          </a:r>
          <a:r>
            <a:rPr lang="en-US" sz="3200" b="1" dirty="0" smtClean="0"/>
            <a:t>?</a:t>
          </a:r>
          <a:endParaRPr lang="zh-CN" sz="3200" dirty="0"/>
        </a:p>
      </dgm:t>
    </dgm:pt>
    <dgm:pt modelId="{F6AEC525-6C56-46C2-AFD7-4386148C4007}" type="parTrans" cxnId="{53D94E37-DAB3-4334-89A4-624C1AD8BAD1}">
      <dgm:prSet/>
      <dgm:spPr/>
      <dgm:t>
        <a:bodyPr/>
        <a:lstStyle/>
        <a:p>
          <a:endParaRPr lang="zh-CN" altLang="en-US" sz="3200"/>
        </a:p>
      </dgm:t>
    </dgm:pt>
    <dgm:pt modelId="{564201C2-BB95-453D-A914-16344C613A4C}" type="sibTrans" cxnId="{53D94E37-DAB3-4334-89A4-624C1AD8BAD1}">
      <dgm:prSet/>
      <dgm:spPr/>
      <dgm:t>
        <a:bodyPr/>
        <a:lstStyle/>
        <a:p>
          <a:endParaRPr lang="zh-CN" altLang="en-US" sz="3200"/>
        </a:p>
      </dgm:t>
    </dgm:pt>
    <dgm:pt modelId="{70EBC97C-951A-4134-9060-F481F21C1C83}">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r>
            <a:rPr lang="zh-CN" sz="3200" b="1" dirty="0" smtClean="0"/>
            <a:t>从整体来看</a:t>
          </a:r>
          <a:r>
            <a:rPr lang="zh-CN" altLang="en-US" sz="3200" b="1" dirty="0" smtClean="0"/>
            <a:t>，</a:t>
          </a:r>
          <a:r>
            <a:rPr lang="zh-CN" sz="3200" b="1" dirty="0" smtClean="0"/>
            <a:t>地球有哪些特点</a:t>
          </a:r>
          <a:r>
            <a:rPr lang="en-US" sz="3200" b="1" dirty="0" smtClean="0"/>
            <a:t>?</a:t>
          </a:r>
          <a:endParaRPr lang="en-US" sz="3200" b="1" dirty="0"/>
        </a:p>
      </dgm:t>
    </dgm:pt>
    <dgm:pt modelId="{EEF69B98-FBDF-42A2-83EF-0D65288351A5}" type="parTrans" cxnId="{5C7626BE-44D4-41B5-9E90-DEF22DEE522E}">
      <dgm:prSet/>
      <dgm:spPr/>
      <dgm:t>
        <a:bodyPr/>
        <a:lstStyle/>
        <a:p>
          <a:endParaRPr lang="zh-CN" altLang="en-US" sz="3200"/>
        </a:p>
      </dgm:t>
    </dgm:pt>
    <dgm:pt modelId="{F61E9E1A-18A2-41F2-8E65-586A693E60E2}" type="sibTrans" cxnId="{5C7626BE-44D4-41B5-9E90-DEF22DEE522E}">
      <dgm:prSet/>
      <dgm:spPr/>
      <dgm:t>
        <a:bodyPr/>
        <a:lstStyle/>
        <a:p>
          <a:endParaRPr lang="zh-CN" altLang="en-US" sz="3200"/>
        </a:p>
      </dgm:t>
    </dgm:pt>
    <dgm:pt modelId="{B4BBB965-6B10-46C6-980A-88A379DB2ADC}" type="pres">
      <dgm:prSet presAssocID="{AB855C4F-7F1D-40B7-AC31-BCCE743716C2}" presName="linear" presStyleCnt="0">
        <dgm:presLayoutVars>
          <dgm:animLvl val="lvl"/>
          <dgm:resizeHandles val="exact"/>
        </dgm:presLayoutVars>
      </dgm:prSet>
      <dgm:spPr/>
      <dgm:t>
        <a:bodyPr/>
        <a:lstStyle/>
        <a:p>
          <a:endParaRPr lang="zh-CN" altLang="en-US"/>
        </a:p>
      </dgm:t>
    </dgm:pt>
    <dgm:pt modelId="{6BE3BA7E-9B2A-448E-94D7-9E40180EB921}" type="pres">
      <dgm:prSet presAssocID="{C416A41C-D24A-490F-AFE8-803525CF850D}" presName="parentText" presStyleLbl="node1" presStyleIdx="0" presStyleCnt="3">
        <dgm:presLayoutVars>
          <dgm:chMax val="0"/>
          <dgm:bulletEnabled val="1"/>
        </dgm:presLayoutVars>
      </dgm:prSet>
      <dgm:spPr/>
      <dgm:t>
        <a:bodyPr/>
        <a:lstStyle/>
        <a:p>
          <a:endParaRPr lang="zh-CN" altLang="en-US"/>
        </a:p>
      </dgm:t>
    </dgm:pt>
    <dgm:pt modelId="{87AFDCDA-2C92-4AF5-BF22-33B044651045}" type="pres">
      <dgm:prSet presAssocID="{E1D8C981-0EFF-4355-9EAF-4CFED1A73575}"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C090E35-90C3-4092-BE41-8DEA9A36583E}" type="pres">
      <dgm:prSet presAssocID="{B62051D9-2DA7-424D-AFB9-835B97076FDB}" presName="parentText" presStyleLbl="node1" presStyleIdx="1" presStyleCnt="3">
        <dgm:presLayoutVars>
          <dgm:chMax val="0"/>
          <dgm:bulletEnabled val="1"/>
        </dgm:presLayoutVars>
      </dgm:prSet>
      <dgm:spPr/>
      <dgm:t>
        <a:bodyPr/>
        <a:lstStyle/>
        <a:p>
          <a:endParaRPr lang="zh-CN" altLang="en-US"/>
        </a:p>
      </dgm:t>
    </dgm:pt>
    <dgm:pt modelId="{8C6D650D-DBB8-4E8F-9C8A-A18C53877678}" type="pres">
      <dgm:prSet presAssocID="{564201C2-BB95-453D-A914-16344C613A4C}"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2CB8F4B1-86BD-4927-89C7-BA8A81797487}" type="pres">
      <dgm:prSet presAssocID="{70EBC97C-951A-4134-9060-F481F21C1C83}" presName="parentText" presStyleLbl="node1" presStyleIdx="2" presStyleCnt="3">
        <dgm:presLayoutVars>
          <dgm:chMax val="0"/>
          <dgm:bulletEnabled val="1"/>
        </dgm:presLayoutVars>
      </dgm:prSet>
      <dgm:spPr/>
      <dgm:t>
        <a:bodyPr/>
        <a:lstStyle/>
        <a:p>
          <a:endParaRPr lang="zh-CN" altLang="en-US"/>
        </a:p>
      </dgm:t>
    </dgm:pt>
  </dgm:ptLst>
  <dgm:cxnLst>
    <dgm:cxn modelId="{B834E8F8-E7B2-4D2C-BEEB-C3D5E387F88C}" type="presOf" srcId="{70EBC97C-951A-4134-9060-F481F21C1C83}" destId="{2CB8F4B1-86BD-4927-89C7-BA8A81797487}" srcOrd="0" destOrd="0" presId="urn:microsoft.com/office/officeart/2005/8/layout/vList2"/>
    <dgm:cxn modelId="{53D94E37-DAB3-4334-89A4-624C1AD8BAD1}" srcId="{AB855C4F-7F1D-40B7-AC31-BCCE743716C2}" destId="{B62051D9-2DA7-424D-AFB9-835B97076FDB}" srcOrd="1" destOrd="0" parTransId="{F6AEC525-6C56-46C2-AFD7-4386148C4007}" sibTransId="{564201C2-BB95-453D-A914-16344C613A4C}"/>
    <dgm:cxn modelId="{6A72E5FC-E242-48DA-B2BC-EB670022A1A2}" type="presOf" srcId="{AB855C4F-7F1D-40B7-AC31-BCCE743716C2}" destId="{B4BBB965-6B10-46C6-980A-88A379DB2ADC}" srcOrd="0" destOrd="0" presId="urn:microsoft.com/office/officeart/2005/8/layout/vList2"/>
    <dgm:cxn modelId="{933C7DA2-C006-4CDD-8A4D-E03E5B996F35}" type="presOf" srcId="{B62051D9-2DA7-424D-AFB9-835B97076FDB}" destId="{1C090E35-90C3-4092-BE41-8DEA9A36583E}" srcOrd="0" destOrd="0" presId="urn:microsoft.com/office/officeart/2005/8/layout/vList2"/>
    <dgm:cxn modelId="{5C7626BE-44D4-41B5-9E90-DEF22DEE522E}" srcId="{AB855C4F-7F1D-40B7-AC31-BCCE743716C2}" destId="{70EBC97C-951A-4134-9060-F481F21C1C83}" srcOrd="2" destOrd="0" parTransId="{EEF69B98-FBDF-42A2-83EF-0D65288351A5}" sibTransId="{F61E9E1A-18A2-41F2-8E65-586A693E60E2}"/>
    <dgm:cxn modelId="{FAC8A712-AE74-4F39-880D-B70A1A08893F}" srcId="{AB855C4F-7F1D-40B7-AC31-BCCE743716C2}" destId="{C416A41C-D24A-490F-AFE8-803525CF850D}" srcOrd="0" destOrd="0" parTransId="{F4D4AB57-D7D5-44D1-8E35-E772DAF98212}" sibTransId="{E1D8C981-0EFF-4355-9EAF-4CFED1A73575}"/>
    <dgm:cxn modelId="{22DADE68-9580-4F25-9F54-50CA0F0552AA}" type="presOf" srcId="{C416A41C-D24A-490F-AFE8-803525CF850D}" destId="{6BE3BA7E-9B2A-448E-94D7-9E40180EB921}" srcOrd="0" destOrd="0" presId="urn:microsoft.com/office/officeart/2005/8/layout/vList2"/>
    <dgm:cxn modelId="{61C8C718-FAAF-4178-B589-41AC4B5D64EB}" type="presParOf" srcId="{B4BBB965-6B10-46C6-980A-88A379DB2ADC}" destId="{6BE3BA7E-9B2A-448E-94D7-9E40180EB921}" srcOrd="0" destOrd="0" presId="urn:microsoft.com/office/officeart/2005/8/layout/vList2"/>
    <dgm:cxn modelId="{31372DF5-434B-4693-AFDA-FCD607CD8E36}" type="presParOf" srcId="{B4BBB965-6B10-46C6-980A-88A379DB2ADC}" destId="{87AFDCDA-2C92-4AF5-BF22-33B044651045}" srcOrd="1" destOrd="0" presId="urn:microsoft.com/office/officeart/2005/8/layout/vList2"/>
    <dgm:cxn modelId="{70B25746-4C37-4FE3-8CB6-17AB3E051BB8}" type="presParOf" srcId="{B4BBB965-6B10-46C6-980A-88A379DB2ADC}" destId="{1C090E35-90C3-4092-BE41-8DEA9A36583E}" srcOrd="2" destOrd="0" presId="urn:microsoft.com/office/officeart/2005/8/layout/vList2"/>
    <dgm:cxn modelId="{309C3182-FBB4-4840-B857-B08F6B460EC0}" type="presParOf" srcId="{B4BBB965-6B10-46C6-980A-88A379DB2ADC}" destId="{8C6D650D-DBB8-4E8F-9C8A-A18C53877678}" srcOrd="3" destOrd="0" presId="urn:microsoft.com/office/officeart/2005/8/layout/vList2"/>
    <dgm:cxn modelId="{488B5A71-D0D2-4DC3-BA47-A9986B77F364}" type="presParOf" srcId="{B4BBB965-6B10-46C6-980A-88A379DB2ADC}" destId="{2CB8F4B1-86BD-4927-89C7-BA8A817974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98B19F2-CC60-4965-B378-EB2CA775F85C}" type="doc">
      <dgm:prSet loTypeId="urn:microsoft.com/office/officeart/2008/layout/LinedList" loCatId="list" qsTypeId="urn:microsoft.com/office/officeart/2005/8/quickstyle/3d1" qsCatId="3D" csTypeId="urn:microsoft.com/office/officeart/2005/8/colors/colorful1" csCatId="colorful" phldr="1"/>
      <dgm:spPr/>
      <dgm:t>
        <a:bodyPr/>
        <a:lstStyle/>
        <a:p>
          <a:endParaRPr lang="zh-CN" altLang="en-US"/>
        </a:p>
      </dgm:t>
    </dgm:pt>
    <dgm:pt modelId="{264047A5-C6F1-4CDF-821B-3AEFCE8F76BD}">
      <dgm:prSet custT="1"/>
      <dgm:spPr/>
      <dgm:t>
        <a:bodyPr/>
        <a:lstStyle/>
        <a:p>
          <a:pPr rtl="0"/>
          <a:r>
            <a:rPr lang="zh-CN" sz="3200" b="1" dirty="0" smtClean="0">
              <a:solidFill>
                <a:srgbClr val="FFFFFF"/>
              </a:solidFill>
            </a:rPr>
            <a:t>围绕太阳运转</a:t>
          </a:r>
          <a:r>
            <a:rPr lang="zh-CN" altLang="en-US" sz="3200" b="1" dirty="0" smtClean="0">
              <a:solidFill>
                <a:srgbClr val="FFFFFF"/>
              </a:solidFill>
            </a:rPr>
            <a:t>；</a:t>
          </a:r>
          <a:endParaRPr lang="zh-CN" sz="3200" b="1" dirty="0">
            <a:solidFill>
              <a:srgbClr val="FFFFFF"/>
            </a:solidFill>
          </a:endParaRPr>
        </a:p>
      </dgm:t>
    </dgm:pt>
    <dgm:pt modelId="{684117E6-C672-45E5-842E-4878A98034BA}" type="parTrans" cxnId="{EC7E3466-2E52-426A-8B72-6DC6F8684C79}">
      <dgm:prSet/>
      <dgm:spPr/>
      <dgm:t>
        <a:bodyPr/>
        <a:lstStyle/>
        <a:p>
          <a:endParaRPr lang="zh-CN" altLang="en-US" sz="3200">
            <a:solidFill>
              <a:srgbClr val="FFFFFF"/>
            </a:solidFill>
          </a:endParaRPr>
        </a:p>
      </dgm:t>
    </dgm:pt>
    <dgm:pt modelId="{345E3FAA-033A-4C88-A69C-771019CACD4F}" type="sibTrans" cxnId="{EC7E3466-2E52-426A-8B72-6DC6F8684C79}">
      <dgm:prSet/>
      <dgm:spPr/>
      <dgm:t>
        <a:bodyPr/>
        <a:lstStyle/>
        <a:p>
          <a:endParaRPr lang="zh-CN" altLang="en-US" sz="3200">
            <a:solidFill>
              <a:srgbClr val="FFFFFF"/>
            </a:solidFill>
          </a:endParaRPr>
        </a:p>
      </dgm:t>
    </dgm:pt>
    <dgm:pt modelId="{6BB0DF2C-DF55-4692-9207-4339C5A7E798}">
      <dgm:prSet custT="1"/>
      <dgm:spPr/>
      <dgm:t>
        <a:bodyPr/>
        <a:lstStyle/>
        <a:p>
          <a:pPr rtl="0"/>
          <a:r>
            <a:rPr lang="zh-CN" sz="3200" b="1" dirty="0" smtClean="0">
              <a:solidFill>
                <a:srgbClr val="FFFFFF"/>
              </a:solidFill>
            </a:rPr>
            <a:t>自身引力</a:t>
          </a:r>
          <a:r>
            <a:rPr lang="zh-CN" sz="3200" b="1" u="sng" dirty="0" smtClean="0">
              <a:solidFill>
                <a:srgbClr val="FFFF00"/>
              </a:solidFill>
            </a:rPr>
            <a:t>足以克服其刚体力</a:t>
          </a:r>
          <a:r>
            <a:rPr lang="zh-CN" sz="3200" b="1" dirty="0" smtClean="0">
              <a:solidFill>
                <a:srgbClr val="FFFFFF"/>
              </a:solidFill>
            </a:rPr>
            <a:t>而使天体呈圆球状</a:t>
          </a:r>
          <a:r>
            <a:rPr lang="zh-CN" altLang="en-US" sz="3200" b="1" dirty="0" smtClean="0">
              <a:solidFill>
                <a:srgbClr val="FFFFFF"/>
              </a:solidFill>
            </a:rPr>
            <a:t>；</a:t>
          </a:r>
          <a:endParaRPr lang="zh-CN" sz="3200" b="1" dirty="0">
            <a:solidFill>
              <a:srgbClr val="FFFFFF"/>
            </a:solidFill>
          </a:endParaRPr>
        </a:p>
      </dgm:t>
    </dgm:pt>
    <dgm:pt modelId="{4468F130-483E-4B81-BF63-E3CCDF89334E}" type="parTrans" cxnId="{E1F2DF20-0820-474D-9CC7-E4358807113F}">
      <dgm:prSet/>
      <dgm:spPr/>
      <dgm:t>
        <a:bodyPr/>
        <a:lstStyle/>
        <a:p>
          <a:endParaRPr lang="zh-CN" altLang="en-US" sz="3200">
            <a:solidFill>
              <a:srgbClr val="FFFFFF"/>
            </a:solidFill>
          </a:endParaRPr>
        </a:p>
      </dgm:t>
    </dgm:pt>
    <dgm:pt modelId="{B1A00825-018C-49D0-80B9-9FFFD23049D5}" type="sibTrans" cxnId="{E1F2DF20-0820-474D-9CC7-E4358807113F}">
      <dgm:prSet/>
      <dgm:spPr/>
      <dgm:t>
        <a:bodyPr/>
        <a:lstStyle/>
        <a:p>
          <a:endParaRPr lang="zh-CN" altLang="en-US" sz="3200">
            <a:solidFill>
              <a:srgbClr val="FFFFFF"/>
            </a:solidFill>
          </a:endParaRPr>
        </a:p>
      </dgm:t>
    </dgm:pt>
    <dgm:pt modelId="{45FE724A-4D3D-4896-A938-6ACEE49E123F}">
      <dgm:prSet custT="1"/>
      <dgm:spPr/>
      <dgm:t>
        <a:bodyPr/>
        <a:lstStyle/>
        <a:p>
          <a:pPr rtl="0"/>
          <a:r>
            <a:rPr lang="zh-CN" altLang="en-US" sz="3200" b="1" dirty="0" smtClean="0">
              <a:solidFill>
                <a:srgbClr val="FFFFFF"/>
              </a:solidFill>
            </a:rPr>
            <a:t>能够</a:t>
          </a:r>
          <a:r>
            <a:rPr lang="zh-CN" altLang="en-US" sz="3200" b="1" u="sng" dirty="0" smtClean="0">
              <a:solidFill>
                <a:srgbClr val="FFFF00"/>
              </a:solidFill>
            </a:rPr>
            <a:t>清除其轨道附近其它物体</a:t>
          </a:r>
          <a:r>
            <a:rPr lang="zh-CN" altLang="en-US" sz="3200" b="1" dirty="0" smtClean="0">
              <a:solidFill>
                <a:srgbClr val="FFFFFF"/>
              </a:solidFill>
            </a:rPr>
            <a:t>的天体。</a:t>
          </a:r>
          <a:endParaRPr lang="zh-CN" altLang="en-US" sz="3200" b="1" dirty="0">
            <a:solidFill>
              <a:srgbClr val="FFFFFF"/>
            </a:solidFill>
          </a:endParaRPr>
        </a:p>
      </dgm:t>
    </dgm:pt>
    <dgm:pt modelId="{7ACF40E0-0E8E-424B-BBC7-F39A4D92857E}" type="parTrans" cxnId="{6A699093-DBBC-4D50-B363-00F19D1AE2C5}">
      <dgm:prSet/>
      <dgm:spPr/>
      <dgm:t>
        <a:bodyPr/>
        <a:lstStyle/>
        <a:p>
          <a:endParaRPr lang="zh-CN" altLang="en-US" sz="3200">
            <a:solidFill>
              <a:srgbClr val="FFFFFF"/>
            </a:solidFill>
          </a:endParaRPr>
        </a:p>
      </dgm:t>
    </dgm:pt>
    <dgm:pt modelId="{2B144316-950C-4DA2-B30F-F360495FA8C8}" type="sibTrans" cxnId="{6A699093-DBBC-4D50-B363-00F19D1AE2C5}">
      <dgm:prSet/>
      <dgm:spPr/>
      <dgm:t>
        <a:bodyPr/>
        <a:lstStyle/>
        <a:p>
          <a:endParaRPr lang="zh-CN" altLang="en-US" sz="3200">
            <a:solidFill>
              <a:srgbClr val="FFFFFF"/>
            </a:solidFill>
          </a:endParaRPr>
        </a:p>
      </dgm:t>
    </dgm:pt>
    <dgm:pt modelId="{5AFAEEBF-157E-4AE0-89FC-453F2DEBA597}" type="pres">
      <dgm:prSet presAssocID="{098B19F2-CC60-4965-B378-EB2CA775F85C}" presName="vert0" presStyleCnt="0">
        <dgm:presLayoutVars>
          <dgm:dir/>
          <dgm:animOne val="branch"/>
          <dgm:animLvl val="lvl"/>
        </dgm:presLayoutVars>
      </dgm:prSet>
      <dgm:spPr/>
      <dgm:t>
        <a:bodyPr/>
        <a:lstStyle/>
        <a:p>
          <a:endParaRPr lang="zh-CN" altLang="en-US"/>
        </a:p>
      </dgm:t>
    </dgm:pt>
    <dgm:pt modelId="{FBFF2164-5896-41CE-A5B6-E697847DE34E}" type="pres">
      <dgm:prSet presAssocID="{264047A5-C6F1-4CDF-821B-3AEFCE8F76BD}" presName="thickLine" presStyleLbl="alignNode1" presStyleIdx="0" presStyleCnt="3"/>
      <dgm:spPr/>
      <dgm:t>
        <a:bodyPr/>
        <a:lstStyle/>
        <a:p>
          <a:endParaRPr lang="zh-CN" altLang="en-US"/>
        </a:p>
      </dgm:t>
    </dgm:pt>
    <dgm:pt modelId="{4EAEA4EE-3C0B-4228-BAAC-2012C9F35471}" type="pres">
      <dgm:prSet presAssocID="{264047A5-C6F1-4CDF-821B-3AEFCE8F76BD}" presName="horz1" presStyleCnt="0"/>
      <dgm:spPr/>
      <dgm:t>
        <a:bodyPr/>
        <a:lstStyle/>
        <a:p>
          <a:endParaRPr lang="zh-CN" altLang="en-US"/>
        </a:p>
      </dgm:t>
    </dgm:pt>
    <dgm:pt modelId="{26ABFAE1-ACFA-430F-B82F-5BABEE4C767B}" type="pres">
      <dgm:prSet presAssocID="{264047A5-C6F1-4CDF-821B-3AEFCE8F76BD}" presName="tx1" presStyleLbl="revTx" presStyleIdx="0" presStyleCnt="3"/>
      <dgm:spPr/>
      <dgm:t>
        <a:bodyPr/>
        <a:lstStyle/>
        <a:p>
          <a:endParaRPr lang="zh-CN" altLang="en-US"/>
        </a:p>
      </dgm:t>
    </dgm:pt>
    <dgm:pt modelId="{C2BFF808-763D-4D30-B229-A01260BCE91C}" type="pres">
      <dgm:prSet presAssocID="{264047A5-C6F1-4CDF-821B-3AEFCE8F76BD}" presName="vert1" presStyleCnt="0"/>
      <dgm:spPr/>
      <dgm:t>
        <a:bodyPr/>
        <a:lstStyle/>
        <a:p>
          <a:endParaRPr lang="zh-CN" altLang="en-US"/>
        </a:p>
      </dgm:t>
    </dgm:pt>
    <dgm:pt modelId="{75942316-8047-4B44-85C5-71131562F18A}" type="pres">
      <dgm:prSet presAssocID="{6BB0DF2C-DF55-4692-9207-4339C5A7E798}" presName="thickLine" presStyleLbl="alignNode1" presStyleIdx="1" presStyleCnt="3"/>
      <dgm:spPr/>
      <dgm:t>
        <a:bodyPr/>
        <a:lstStyle/>
        <a:p>
          <a:endParaRPr lang="zh-CN" altLang="en-US"/>
        </a:p>
      </dgm:t>
    </dgm:pt>
    <dgm:pt modelId="{1F02BF7E-BBD8-40F4-A6D9-11C291BBFF18}" type="pres">
      <dgm:prSet presAssocID="{6BB0DF2C-DF55-4692-9207-4339C5A7E798}" presName="horz1" presStyleCnt="0"/>
      <dgm:spPr/>
      <dgm:t>
        <a:bodyPr/>
        <a:lstStyle/>
        <a:p>
          <a:endParaRPr lang="zh-CN" altLang="en-US"/>
        </a:p>
      </dgm:t>
    </dgm:pt>
    <dgm:pt modelId="{3EA115DD-C581-4A00-B9F3-CE3AFC91E5DF}" type="pres">
      <dgm:prSet presAssocID="{6BB0DF2C-DF55-4692-9207-4339C5A7E798}" presName="tx1" presStyleLbl="revTx" presStyleIdx="1" presStyleCnt="3"/>
      <dgm:spPr/>
      <dgm:t>
        <a:bodyPr/>
        <a:lstStyle/>
        <a:p>
          <a:endParaRPr lang="zh-CN" altLang="en-US"/>
        </a:p>
      </dgm:t>
    </dgm:pt>
    <dgm:pt modelId="{8D08C2A2-F026-4DEF-84AA-83AAF163BA22}" type="pres">
      <dgm:prSet presAssocID="{6BB0DF2C-DF55-4692-9207-4339C5A7E798}" presName="vert1" presStyleCnt="0"/>
      <dgm:spPr/>
      <dgm:t>
        <a:bodyPr/>
        <a:lstStyle/>
        <a:p>
          <a:endParaRPr lang="zh-CN" altLang="en-US"/>
        </a:p>
      </dgm:t>
    </dgm:pt>
    <dgm:pt modelId="{1DF19C9C-6CC9-45A6-A61E-2466ACCE3796}" type="pres">
      <dgm:prSet presAssocID="{45FE724A-4D3D-4896-A938-6ACEE49E123F}" presName="thickLine" presStyleLbl="alignNode1" presStyleIdx="2" presStyleCnt="3"/>
      <dgm:spPr/>
      <dgm:t>
        <a:bodyPr/>
        <a:lstStyle/>
        <a:p>
          <a:endParaRPr lang="zh-CN" altLang="en-US"/>
        </a:p>
      </dgm:t>
    </dgm:pt>
    <dgm:pt modelId="{94B747EE-8DC7-4756-98E4-E766E0B7DA3B}" type="pres">
      <dgm:prSet presAssocID="{45FE724A-4D3D-4896-A938-6ACEE49E123F}" presName="horz1" presStyleCnt="0"/>
      <dgm:spPr/>
      <dgm:t>
        <a:bodyPr/>
        <a:lstStyle/>
        <a:p>
          <a:endParaRPr lang="zh-CN" altLang="en-US"/>
        </a:p>
      </dgm:t>
    </dgm:pt>
    <dgm:pt modelId="{F445D2CF-791B-41EB-884D-9C960B354EC0}" type="pres">
      <dgm:prSet presAssocID="{45FE724A-4D3D-4896-A938-6ACEE49E123F}" presName="tx1" presStyleLbl="revTx" presStyleIdx="2" presStyleCnt="3"/>
      <dgm:spPr/>
      <dgm:t>
        <a:bodyPr/>
        <a:lstStyle/>
        <a:p>
          <a:endParaRPr lang="zh-CN" altLang="en-US"/>
        </a:p>
      </dgm:t>
    </dgm:pt>
    <dgm:pt modelId="{A0BAD1B5-420C-4531-A402-9D5D35A40C34}" type="pres">
      <dgm:prSet presAssocID="{45FE724A-4D3D-4896-A938-6ACEE49E123F}" presName="vert1" presStyleCnt="0"/>
      <dgm:spPr/>
      <dgm:t>
        <a:bodyPr/>
        <a:lstStyle/>
        <a:p>
          <a:endParaRPr lang="zh-CN" altLang="en-US"/>
        </a:p>
      </dgm:t>
    </dgm:pt>
  </dgm:ptLst>
  <dgm:cxnLst>
    <dgm:cxn modelId="{2E0B14B6-8080-472B-8152-26D728D0AB04}" type="presOf" srcId="{264047A5-C6F1-4CDF-821B-3AEFCE8F76BD}" destId="{26ABFAE1-ACFA-430F-B82F-5BABEE4C767B}" srcOrd="0" destOrd="0" presId="urn:microsoft.com/office/officeart/2008/layout/LinedList"/>
    <dgm:cxn modelId="{E1F2DF20-0820-474D-9CC7-E4358807113F}" srcId="{098B19F2-CC60-4965-B378-EB2CA775F85C}" destId="{6BB0DF2C-DF55-4692-9207-4339C5A7E798}" srcOrd="1" destOrd="0" parTransId="{4468F130-483E-4B81-BF63-E3CCDF89334E}" sibTransId="{B1A00825-018C-49D0-80B9-9FFFD23049D5}"/>
    <dgm:cxn modelId="{3192AF39-4C86-4D1D-8898-32B25F82023E}" type="presOf" srcId="{6BB0DF2C-DF55-4692-9207-4339C5A7E798}" destId="{3EA115DD-C581-4A00-B9F3-CE3AFC91E5DF}" srcOrd="0" destOrd="0" presId="urn:microsoft.com/office/officeart/2008/layout/LinedList"/>
    <dgm:cxn modelId="{992A3CB5-3C2B-4635-B3C8-0E04207A232D}" type="presOf" srcId="{45FE724A-4D3D-4896-A938-6ACEE49E123F}" destId="{F445D2CF-791B-41EB-884D-9C960B354EC0}" srcOrd="0" destOrd="0" presId="urn:microsoft.com/office/officeart/2008/layout/LinedList"/>
    <dgm:cxn modelId="{FACD2556-5D38-4B85-B6B8-99D5E840F9A7}" type="presOf" srcId="{098B19F2-CC60-4965-B378-EB2CA775F85C}" destId="{5AFAEEBF-157E-4AE0-89FC-453F2DEBA597}" srcOrd="0" destOrd="0" presId="urn:microsoft.com/office/officeart/2008/layout/LinedList"/>
    <dgm:cxn modelId="{6A699093-DBBC-4D50-B363-00F19D1AE2C5}" srcId="{098B19F2-CC60-4965-B378-EB2CA775F85C}" destId="{45FE724A-4D3D-4896-A938-6ACEE49E123F}" srcOrd="2" destOrd="0" parTransId="{7ACF40E0-0E8E-424B-BBC7-F39A4D92857E}" sibTransId="{2B144316-950C-4DA2-B30F-F360495FA8C8}"/>
    <dgm:cxn modelId="{EC7E3466-2E52-426A-8B72-6DC6F8684C79}" srcId="{098B19F2-CC60-4965-B378-EB2CA775F85C}" destId="{264047A5-C6F1-4CDF-821B-3AEFCE8F76BD}" srcOrd="0" destOrd="0" parTransId="{684117E6-C672-45E5-842E-4878A98034BA}" sibTransId="{345E3FAA-033A-4C88-A69C-771019CACD4F}"/>
    <dgm:cxn modelId="{0B855DE1-2770-4D1C-AC09-44E84712A55B}" type="presParOf" srcId="{5AFAEEBF-157E-4AE0-89FC-453F2DEBA597}" destId="{FBFF2164-5896-41CE-A5B6-E697847DE34E}" srcOrd="0" destOrd="0" presId="urn:microsoft.com/office/officeart/2008/layout/LinedList"/>
    <dgm:cxn modelId="{ECCE1DAC-0C66-49B4-9360-97FB45CFAC70}" type="presParOf" srcId="{5AFAEEBF-157E-4AE0-89FC-453F2DEBA597}" destId="{4EAEA4EE-3C0B-4228-BAAC-2012C9F35471}" srcOrd="1" destOrd="0" presId="urn:microsoft.com/office/officeart/2008/layout/LinedList"/>
    <dgm:cxn modelId="{1A04564F-AF32-42A4-A32F-BCB27E13447C}" type="presParOf" srcId="{4EAEA4EE-3C0B-4228-BAAC-2012C9F35471}" destId="{26ABFAE1-ACFA-430F-B82F-5BABEE4C767B}" srcOrd="0" destOrd="0" presId="urn:microsoft.com/office/officeart/2008/layout/LinedList"/>
    <dgm:cxn modelId="{13A3C392-0F48-4F9C-9ED1-48C34E445CE2}" type="presParOf" srcId="{4EAEA4EE-3C0B-4228-BAAC-2012C9F35471}" destId="{C2BFF808-763D-4D30-B229-A01260BCE91C}" srcOrd="1" destOrd="0" presId="urn:microsoft.com/office/officeart/2008/layout/LinedList"/>
    <dgm:cxn modelId="{9F8FE167-126A-414D-A54D-5F3FD44520D0}" type="presParOf" srcId="{5AFAEEBF-157E-4AE0-89FC-453F2DEBA597}" destId="{75942316-8047-4B44-85C5-71131562F18A}" srcOrd="2" destOrd="0" presId="urn:microsoft.com/office/officeart/2008/layout/LinedList"/>
    <dgm:cxn modelId="{FFAEDEE1-CF30-4463-8FE8-F05ED9B28177}" type="presParOf" srcId="{5AFAEEBF-157E-4AE0-89FC-453F2DEBA597}" destId="{1F02BF7E-BBD8-40F4-A6D9-11C291BBFF18}" srcOrd="3" destOrd="0" presId="urn:microsoft.com/office/officeart/2008/layout/LinedList"/>
    <dgm:cxn modelId="{65230072-2AD5-41B8-8FE4-31DFEECF4E0E}" type="presParOf" srcId="{1F02BF7E-BBD8-40F4-A6D9-11C291BBFF18}" destId="{3EA115DD-C581-4A00-B9F3-CE3AFC91E5DF}" srcOrd="0" destOrd="0" presId="urn:microsoft.com/office/officeart/2008/layout/LinedList"/>
    <dgm:cxn modelId="{7CB08086-8FE2-4A2B-B6B0-143AB090033D}" type="presParOf" srcId="{1F02BF7E-BBD8-40F4-A6D9-11C291BBFF18}" destId="{8D08C2A2-F026-4DEF-84AA-83AAF163BA22}" srcOrd="1" destOrd="0" presId="urn:microsoft.com/office/officeart/2008/layout/LinedList"/>
    <dgm:cxn modelId="{22A03D1A-DFCF-41F1-9ABC-8F87220551CD}" type="presParOf" srcId="{5AFAEEBF-157E-4AE0-89FC-453F2DEBA597}" destId="{1DF19C9C-6CC9-45A6-A61E-2466ACCE3796}" srcOrd="4" destOrd="0" presId="urn:microsoft.com/office/officeart/2008/layout/LinedList"/>
    <dgm:cxn modelId="{F00458D0-6C22-4794-80E0-865072788CA6}" type="presParOf" srcId="{5AFAEEBF-157E-4AE0-89FC-453F2DEBA597}" destId="{94B747EE-8DC7-4756-98E4-E766E0B7DA3B}" srcOrd="5" destOrd="0" presId="urn:microsoft.com/office/officeart/2008/layout/LinedList"/>
    <dgm:cxn modelId="{A1F7A3BD-FF4C-4D5F-A0F6-DD7618755C94}" type="presParOf" srcId="{94B747EE-8DC7-4756-98E4-E766E0B7DA3B}" destId="{F445D2CF-791B-41EB-884D-9C960B354EC0}" srcOrd="0" destOrd="0" presId="urn:microsoft.com/office/officeart/2008/layout/LinedList"/>
    <dgm:cxn modelId="{048E6CFE-632E-4434-8C6C-30DA9B5DA420}" type="presParOf" srcId="{94B747EE-8DC7-4756-98E4-E766E0B7DA3B}" destId="{A0BAD1B5-420C-4531-A402-9D5D35A40C3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433EB51-7295-4AA8-8F14-A01BA465D1D0}" type="doc">
      <dgm:prSet loTypeId="urn:microsoft.com/office/officeart/2005/8/layout/list1" loCatId="list" qsTypeId="urn:microsoft.com/office/officeart/2005/8/quickstyle/3d3" qsCatId="3D" csTypeId="urn:microsoft.com/office/officeart/2005/8/colors/accent2_1" csCatId="accent2" phldr="1"/>
      <dgm:spPr/>
      <dgm:t>
        <a:bodyPr/>
        <a:lstStyle/>
        <a:p>
          <a:endParaRPr lang="zh-CN" altLang="en-US"/>
        </a:p>
      </dgm:t>
    </dgm:pt>
    <dgm:pt modelId="{7F69F0E3-7B6F-4794-BF9B-A62260A52DE8}">
      <dgm:prSet/>
      <dgm:spPr/>
      <dgm:t>
        <a:bodyPr/>
        <a:lstStyle/>
        <a:p>
          <a:pPr rtl="0"/>
          <a:r>
            <a:rPr lang="zh-CN" b="1" dirty="0" smtClean="0">
              <a:latin typeface="+mj-ea"/>
              <a:ea typeface="+mj-ea"/>
            </a:rPr>
            <a:t>类地行星（内行星）</a:t>
          </a:r>
          <a:r>
            <a:rPr lang="zh-CN" altLang="en-US" b="1" dirty="0" smtClean="0">
              <a:latin typeface="+mj-ea"/>
              <a:ea typeface="+mj-ea"/>
            </a:rPr>
            <a:t>体积小密度大，自传速度慢，卫星少</a:t>
          </a:r>
          <a:endParaRPr lang="zh-CN" b="1" dirty="0">
            <a:latin typeface="+mj-ea"/>
            <a:ea typeface="+mj-ea"/>
          </a:endParaRPr>
        </a:p>
      </dgm:t>
    </dgm:pt>
    <dgm:pt modelId="{83B60AE9-00BD-4A13-A831-E0BB8803B635}" type="parTrans" cxnId="{803EC4DE-9666-49EA-A540-2B885CDA2919}">
      <dgm:prSet/>
      <dgm:spPr/>
      <dgm:t>
        <a:bodyPr/>
        <a:lstStyle/>
        <a:p>
          <a:endParaRPr lang="zh-CN" altLang="en-US" b="1"/>
        </a:p>
      </dgm:t>
    </dgm:pt>
    <dgm:pt modelId="{73EBA7C8-145A-4196-A60C-66D372AADC9D}" type="sibTrans" cxnId="{803EC4DE-9666-49EA-A540-2B885CDA2919}">
      <dgm:prSet/>
      <dgm:spPr/>
      <dgm:t>
        <a:bodyPr/>
        <a:lstStyle/>
        <a:p>
          <a:endParaRPr lang="zh-CN" altLang="en-US" b="1"/>
        </a:p>
      </dgm:t>
    </dgm:pt>
    <dgm:pt modelId="{FC80E971-CCEA-4C67-9EF0-DCCF453EB79E}">
      <dgm:prSet/>
      <dgm:spPr>
        <a:solidFill>
          <a:srgbClr val="CCECFF"/>
        </a:solidFill>
      </dgm:spPr>
      <dgm:t>
        <a:bodyPr/>
        <a:lstStyle/>
        <a:p>
          <a:pPr rtl="0"/>
          <a:r>
            <a:rPr lang="zh-CN" b="1" smtClean="0">
              <a:solidFill>
                <a:srgbClr val="000000"/>
              </a:solidFill>
            </a:rPr>
            <a:t>水星：  </a:t>
          </a:r>
          <a:r>
            <a:rPr lang="en-US" b="1" smtClean="0">
              <a:solidFill>
                <a:srgbClr val="000000"/>
              </a:solidFill>
            </a:rPr>
            <a:t>0.387AU</a:t>
          </a:r>
          <a:endParaRPr lang="zh-CN" b="1">
            <a:solidFill>
              <a:srgbClr val="000000"/>
            </a:solidFill>
          </a:endParaRPr>
        </a:p>
      </dgm:t>
    </dgm:pt>
    <dgm:pt modelId="{7CC69883-23A6-4F23-A44F-A7AA19BF8B9B}" type="parTrans" cxnId="{74C3A774-F0F6-4A8C-B2D5-25F2C176334E}">
      <dgm:prSet/>
      <dgm:spPr/>
      <dgm:t>
        <a:bodyPr/>
        <a:lstStyle/>
        <a:p>
          <a:endParaRPr lang="zh-CN" altLang="en-US" b="1"/>
        </a:p>
      </dgm:t>
    </dgm:pt>
    <dgm:pt modelId="{4CFF93C6-007E-4055-A157-F0F44C5C36B0}" type="sibTrans" cxnId="{74C3A774-F0F6-4A8C-B2D5-25F2C176334E}">
      <dgm:prSet/>
      <dgm:spPr/>
      <dgm:t>
        <a:bodyPr/>
        <a:lstStyle/>
        <a:p>
          <a:endParaRPr lang="zh-CN" altLang="en-US" b="1"/>
        </a:p>
      </dgm:t>
    </dgm:pt>
    <dgm:pt modelId="{BD2A2788-2124-4EEA-A3BF-F249E56ED6EF}">
      <dgm:prSet/>
      <dgm:spPr>
        <a:solidFill>
          <a:srgbClr val="CCECFF"/>
        </a:solidFill>
      </dgm:spPr>
      <dgm:t>
        <a:bodyPr/>
        <a:lstStyle/>
        <a:p>
          <a:pPr rtl="0"/>
          <a:r>
            <a:rPr lang="zh-CN" b="1" smtClean="0">
              <a:solidFill>
                <a:srgbClr val="000000"/>
              </a:solidFill>
            </a:rPr>
            <a:t>金星</a:t>
          </a:r>
          <a:r>
            <a:rPr lang="en-US" b="1" smtClean="0">
              <a:solidFill>
                <a:srgbClr val="000000"/>
              </a:solidFill>
            </a:rPr>
            <a:t>:    0.723AU</a:t>
          </a:r>
          <a:endParaRPr lang="zh-CN" b="1">
            <a:solidFill>
              <a:srgbClr val="000000"/>
            </a:solidFill>
          </a:endParaRPr>
        </a:p>
      </dgm:t>
    </dgm:pt>
    <dgm:pt modelId="{C33C7AD9-16C4-4EF7-98E0-372B96F2DFC2}" type="parTrans" cxnId="{12478262-13E7-4D5D-915F-8B22AA493B69}">
      <dgm:prSet/>
      <dgm:spPr/>
      <dgm:t>
        <a:bodyPr/>
        <a:lstStyle/>
        <a:p>
          <a:endParaRPr lang="zh-CN" altLang="en-US" b="1"/>
        </a:p>
      </dgm:t>
    </dgm:pt>
    <dgm:pt modelId="{5407A36D-6227-4AB5-84B3-B9B254A0406D}" type="sibTrans" cxnId="{12478262-13E7-4D5D-915F-8B22AA493B69}">
      <dgm:prSet/>
      <dgm:spPr/>
      <dgm:t>
        <a:bodyPr/>
        <a:lstStyle/>
        <a:p>
          <a:endParaRPr lang="zh-CN" altLang="en-US" b="1"/>
        </a:p>
      </dgm:t>
    </dgm:pt>
    <dgm:pt modelId="{0C2AB459-6384-4D3B-8DE9-B8852FA1BC4A}">
      <dgm:prSet/>
      <dgm:spPr>
        <a:solidFill>
          <a:srgbClr val="CCECFF"/>
        </a:solidFill>
      </dgm:spPr>
      <dgm:t>
        <a:bodyPr/>
        <a:lstStyle/>
        <a:p>
          <a:pPr rtl="0"/>
          <a:r>
            <a:rPr lang="zh-CN" b="1" smtClean="0">
              <a:solidFill>
                <a:srgbClr val="000000"/>
              </a:solidFill>
            </a:rPr>
            <a:t>地球</a:t>
          </a:r>
          <a:r>
            <a:rPr lang="en-US" b="1" smtClean="0">
              <a:solidFill>
                <a:srgbClr val="000000"/>
              </a:solidFill>
            </a:rPr>
            <a:t>:    1.000AU</a:t>
          </a:r>
          <a:endParaRPr lang="zh-CN" b="1">
            <a:solidFill>
              <a:srgbClr val="000000"/>
            </a:solidFill>
          </a:endParaRPr>
        </a:p>
      </dgm:t>
    </dgm:pt>
    <dgm:pt modelId="{4EBF3C2B-2608-420A-8011-460B0DA64910}" type="parTrans" cxnId="{FB66574B-AB2C-46ED-A150-55C63420176E}">
      <dgm:prSet/>
      <dgm:spPr/>
      <dgm:t>
        <a:bodyPr/>
        <a:lstStyle/>
        <a:p>
          <a:endParaRPr lang="zh-CN" altLang="en-US" b="1"/>
        </a:p>
      </dgm:t>
    </dgm:pt>
    <dgm:pt modelId="{EA848212-2C52-4E6F-AA35-FE8824B70B74}" type="sibTrans" cxnId="{FB66574B-AB2C-46ED-A150-55C63420176E}">
      <dgm:prSet/>
      <dgm:spPr/>
      <dgm:t>
        <a:bodyPr/>
        <a:lstStyle/>
        <a:p>
          <a:endParaRPr lang="zh-CN" altLang="en-US" b="1"/>
        </a:p>
      </dgm:t>
    </dgm:pt>
    <dgm:pt modelId="{5BF76565-6294-46A3-A3C8-D0D446E5BF77}">
      <dgm:prSet/>
      <dgm:spPr>
        <a:solidFill>
          <a:srgbClr val="CCECFF"/>
        </a:solidFill>
      </dgm:spPr>
      <dgm:t>
        <a:bodyPr/>
        <a:lstStyle/>
        <a:p>
          <a:pPr rtl="0"/>
          <a:r>
            <a:rPr lang="zh-CN" b="1" smtClean="0">
              <a:solidFill>
                <a:srgbClr val="000000"/>
              </a:solidFill>
            </a:rPr>
            <a:t>火星</a:t>
          </a:r>
          <a:r>
            <a:rPr lang="en-US" b="1" smtClean="0">
              <a:solidFill>
                <a:srgbClr val="000000"/>
              </a:solidFill>
            </a:rPr>
            <a:t>:    1.524AU</a:t>
          </a:r>
          <a:endParaRPr lang="zh-CN" b="1">
            <a:solidFill>
              <a:srgbClr val="000000"/>
            </a:solidFill>
          </a:endParaRPr>
        </a:p>
      </dgm:t>
    </dgm:pt>
    <dgm:pt modelId="{BCDE57B1-FB3E-4617-8F99-5B8476258D38}" type="parTrans" cxnId="{05C5BBB0-449A-4135-940F-7C9D73EFCBEB}">
      <dgm:prSet/>
      <dgm:spPr/>
      <dgm:t>
        <a:bodyPr/>
        <a:lstStyle/>
        <a:p>
          <a:endParaRPr lang="zh-CN" altLang="en-US" b="1"/>
        </a:p>
      </dgm:t>
    </dgm:pt>
    <dgm:pt modelId="{BDBDA1C4-86AD-4A89-840B-AFAD1DE77DB2}" type="sibTrans" cxnId="{05C5BBB0-449A-4135-940F-7C9D73EFCBEB}">
      <dgm:prSet/>
      <dgm:spPr/>
      <dgm:t>
        <a:bodyPr/>
        <a:lstStyle/>
        <a:p>
          <a:endParaRPr lang="zh-CN" altLang="en-US" b="1"/>
        </a:p>
      </dgm:t>
    </dgm:pt>
    <dgm:pt modelId="{B2CD79C7-BE83-453A-9FD4-B91630BDD053}">
      <dgm:prSet/>
      <dgm:spPr/>
      <dgm:t>
        <a:bodyPr/>
        <a:lstStyle/>
        <a:p>
          <a:pPr rtl="0"/>
          <a:r>
            <a:rPr lang="zh-CN" b="1" dirty="0" smtClean="0">
              <a:latin typeface="+mj-ea"/>
              <a:ea typeface="+mj-ea"/>
            </a:rPr>
            <a:t>类木行星（外行星）</a:t>
          </a:r>
          <a:endParaRPr lang="zh-CN" b="1" dirty="0">
            <a:latin typeface="+mj-ea"/>
            <a:ea typeface="+mj-ea"/>
          </a:endParaRPr>
        </a:p>
      </dgm:t>
    </dgm:pt>
    <dgm:pt modelId="{ECDA5B83-E024-4386-85DD-1AFDD9B1873B}" type="parTrans" cxnId="{ACE31EAF-F9E5-461E-A231-82FC9DE1DFF0}">
      <dgm:prSet/>
      <dgm:spPr/>
      <dgm:t>
        <a:bodyPr/>
        <a:lstStyle/>
        <a:p>
          <a:endParaRPr lang="zh-CN" altLang="en-US" b="1"/>
        </a:p>
      </dgm:t>
    </dgm:pt>
    <dgm:pt modelId="{C27C8AB0-7D69-4F3C-AD44-56B6D9010FBB}" type="sibTrans" cxnId="{ACE31EAF-F9E5-461E-A231-82FC9DE1DFF0}">
      <dgm:prSet/>
      <dgm:spPr/>
      <dgm:t>
        <a:bodyPr/>
        <a:lstStyle/>
        <a:p>
          <a:endParaRPr lang="zh-CN" altLang="en-US" b="1"/>
        </a:p>
      </dgm:t>
    </dgm:pt>
    <dgm:pt modelId="{EF122140-A4BB-4902-B75D-4155BB547F71}">
      <dgm:prSet/>
      <dgm:spPr>
        <a:solidFill>
          <a:srgbClr val="FFFF99">
            <a:alpha val="90000"/>
          </a:srgbClr>
        </a:solidFill>
      </dgm:spPr>
      <dgm:t>
        <a:bodyPr/>
        <a:lstStyle/>
        <a:p>
          <a:pPr rtl="0"/>
          <a:r>
            <a:rPr lang="zh-CN" b="1" smtClean="0">
              <a:solidFill>
                <a:srgbClr val="000000"/>
              </a:solidFill>
            </a:rPr>
            <a:t>木星</a:t>
          </a:r>
          <a:r>
            <a:rPr lang="en-US" b="1" smtClean="0">
              <a:solidFill>
                <a:srgbClr val="000000"/>
              </a:solidFill>
            </a:rPr>
            <a:t>:    5.20AU</a:t>
          </a:r>
          <a:endParaRPr lang="zh-CN" b="1">
            <a:solidFill>
              <a:srgbClr val="000000"/>
            </a:solidFill>
          </a:endParaRPr>
        </a:p>
      </dgm:t>
    </dgm:pt>
    <dgm:pt modelId="{A0CBE3DE-09D7-4EC1-85B3-0BE36EC78FD9}" type="parTrans" cxnId="{BCB797E2-4ED9-4267-9747-B030339575B4}">
      <dgm:prSet/>
      <dgm:spPr/>
      <dgm:t>
        <a:bodyPr/>
        <a:lstStyle/>
        <a:p>
          <a:endParaRPr lang="zh-CN" altLang="en-US" b="1"/>
        </a:p>
      </dgm:t>
    </dgm:pt>
    <dgm:pt modelId="{57030534-A7B4-4A46-A566-6CCE647EBA7C}" type="sibTrans" cxnId="{BCB797E2-4ED9-4267-9747-B030339575B4}">
      <dgm:prSet/>
      <dgm:spPr/>
      <dgm:t>
        <a:bodyPr/>
        <a:lstStyle/>
        <a:p>
          <a:endParaRPr lang="zh-CN" altLang="en-US" b="1"/>
        </a:p>
      </dgm:t>
    </dgm:pt>
    <dgm:pt modelId="{6D79C73E-EC55-4E46-808B-7E7AE1095677}">
      <dgm:prSet/>
      <dgm:spPr>
        <a:solidFill>
          <a:srgbClr val="FFFF99">
            <a:alpha val="90000"/>
          </a:srgbClr>
        </a:solidFill>
      </dgm:spPr>
      <dgm:t>
        <a:bodyPr/>
        <a:lstStyle/>
        <a:p>
          <a:pPr rtl="0"/>
          <a:r>
            <a:rPr lang="zh-CN" b="1" smtClean="0">
              <a:solidFill>
                <a:srgbClr val="000000"/>
              </a:solidFill>
            </a:rPr>
            <a:t>土星</a:t>
          </a:r>
          <a:r>
            <a:rPr lang="en-US" b="1" smtClean="0">
              <a:solidFill>
                <a:srgbClr val="000000"/>
              </a:solidFill>
            </a:rPr>
            <a:t>:    9.54AU</a:t>
          </a:r>
          <a:endParaRPr lang="zh-CN" b="1">
            <a:solidFill>
              <a:srgbClr val="000000"/>
            </a:solidFill>
          </a:endParaRPr>
        </a:p>
      </dgm:t>
    </dgm:pt>
    <dgm:pt modelId="{173CE842-1FEB-478A-AFE2-1A15AAFC82C0}" type="parTrans" cxnId="{3338C6C9-A19D-44FE-B6BE-6B434DBA826D}">
      <dgm:prSet/>
      <dgm:spPr/>
      <dgm:t>
        <a:bodyPr/>
        <a:lstStyle/>
        <a:p>
          <a:endParaRPr lang="zh-CN" altLang="en-US" b="1"/>
        </a:p>
      </dgm:t>
    </dgm:pt>
    <dgm:pt modelId="{2BE192FC-9F1B-40D5-8866-2017C79182B4}" type="sibTrans" cxnId="{3338C6C9-A19D-44FE-B6BE-6B434DBA826D}">
      <dgm:prSet/>
      <dgm:spPr/>
      <dgm:t>
        <a:bodyPr/>
        <a:lstStyle/>
        <a:p>
          <a:endParaRPr lang="zh-CN" altLang="en-US" b="1"/>
        </a:p>
      </dgm:t>
    </dgm:pt>
    <dgm:pt modelId="{4CD5B6A4-5923-4230-86B9-34BC9A89F168}">
      <dgm:prSet/>
      <dgm:spPr>
        <a:solidFill>
          <a:srgbClr val="FFFF99">
            <a:alpha val="90000"/>
          </a:srgbClr>
        </a:solidFill>
      </dgm:spPr>
      <dgm:t>
        <a:bodyPr/>
        <a:lstStyle/>
        <a:p>
          <a:pPr rtl="0"/>
          <a:r>
            <a:rPr lang="zh-CN" b="1" smtClean="0">
              <a:solidFill>
                <a:srgbClr val="000000"/>
              </a:solidFill>
            </a:rPr>
            <a:t>天王星</a:t>
          </a:r>
          <a:r>
            <a:rPr lang="en-US" b="1" smtClean="0">
              <a:solidFill>
                <a:srgbClr val="000000"/>
              </a:solidFill>
            </a:rPr>
            <a:t>: 19.18AU</a:t>
          </a:r>
          <a:endParaRPr lang="zh-CN" b="1">
            <a:solidFill>
              <a:srgbClr val="000000"/>
            </a:solidFill>
          </a:endParaRPr>
        </a:p>
      </dgm:t>
    </dgm:pt>
    <dgm:pt modelId="{448AC4FE-4EEE-472E-8B6F-D59C1DEEEC0A}" type="parTrans" cxnId="{FE6007FE-CBC0-4D37-A017-E3FC54ED6A89}">
      <dgm:prSet/>
      <dgm:spPr/>
      <dgm:t>
        <a:bodyPr/>
        <a:lstStyle/>
        <a:p>
          <a:endParaRPr lang="zh-CN" altLang="en-US" b="1"/>
        </a:p>
      </dgm:t>
    </dgm:pt>
    <dgm:pt modelId="{2F3506C8-4E67-44CD-BE9C-DDEDB0121933}" type="sibTrans" cxnId="{FE6007FE-CBC0-4D37-A017-E3FC54ED6A89}">
      <dgm:prSet/>
      <dgm:spPr/>
      <dgm:t>
        <a:bodyPr/>
        <a:lstStyle/>
        <a:p>
          <a:endParaRPr lang="zh-CN" altLang="en-US" b="1"/>
        </a:p>
      </dgm:t>
    </dgm:pt>
    <dgm:pt modelId="{E3252FC1-E5F1-4BAD-A16E-B5C2C9455253}">
      <dgm:prSet/>
      <dgm:spPr>
        <a:solidFill>
          <a:srgbClr val="FFFF99">
            <a:alpha val="90000"/>
          </a:srgbClr>
        </a:solidFill>
      </dgm:spPr>
      <dgm:t>
        <a:bodyPr/>
        <a:lstStyle/>
        <a:p>
          <a:pPr rtl="0"/>
          <a:r>
            <a:rPr lang="zh-CN" b="1" smtClean="0">
              <a:solidFill>
                <a:srgbClr val="000000"/>
              </a:solidFill>
            </a:rPr>
            <a:t>海王星</a:t>
          </a:r>
          <a:r>
            <a:rPr lang="en-US" b="1" smtClean="0">
              <a:solidFill>
                <a:srgbClr val="000000"/>
              </a:solidFill>
            </a:rPr>
            <a:t>: 30.06AU</a:t>
          </a:r>
          <a:endParaRPr lang="zh-CN" b="1">
            <a:solidFill>
              <a:srgbClr val="000000"/>
            </a:solidFill>
          </a:endParaRPr>
        </a:p>
      </dgm:t>
    </dgm:pt>
    <dgm:pt modelId="{3D95C79E-71B7-4BDD-B6B8-C866155E770F}" type="parTrans" cxnId="{FD7654E1-B3C1-407B-B937-4F904A33F253}">
      <dgm:prSet/>
      <dgm:spPr/>
      <dgm:t>
        <a:bodyPr/>
        <a:lstStyle/>
        <a:p>
          <a:endParaRPr lang="zh-CN" altLang="en-US" b="1"/>
        </a:p>
      </dgm:t>
    </dgm:pt>
    <dgm:pt modelId="{4AE31C55-6C5D-42CD-9CF2-BFF4158FCA6C}" type="sibTrans" cxnId="{FD7654E1-B3C1-407B-B937-4F904A33F253}">
      <dgm:prSet/>
      <dgm:spPr/>
      <dgm:t>
        <a:bodyPr/>
        <a:lstStyle/>
        <a:p>
          <a:endParaRPr lang="zh-CN" altLang="en-US" b="1"/>
        </a:p>
      </dgm:t>
    </dgm:pt>
    <dgm:pt modelId="{9FE2BDC9-7DDF-4D38-B9DD-582CE778BA26}" type="pres">
      <dgm:prSet presAssocID="{D433EB51-7295-4AA8-8F14-A01BA465D1D0}" presName="linear" presStyleCnt="0">
        <dgm:presLayoutVars>
          <dgm:dir/>
          <dgm:animLvl val="lvl"/>
          <dgm:resizeHandles val="exact"/>
        </dgm:presLayoutVars>
      </dgm:prSet>
      <dgm:spPr/>
      <dgm:t>
        <a:bodyPr/>
        <a:lstStyle/>
        <a:p>
          <a:endParaRPr lang="zh-CN" altLang="en-US"/>
        </a:p>
      </dgm:t>
    </dgm:pt>
    <dgm:pt modelId="{7F2B7B81-5A66-40CB-A3C5-2D87B06ADA9F}" type="pres">
      <dgm:prSet presAssocID="{7F69F0E3-7B6F-4794-BF9B-A62260A52DE8}" presName="parentLin" presStyleCnt="0"/>
      <dgm:spPr/>
    </dgm:pt>
    <dgm:pt modelId="{424A8CFD-86D1-403E-A8E4-FDC16CC09E06}" type="pres">
      <dgm:prSet presAssocID="{7F69F0E3-7B6F-4794-BF9B-A62260A52DE8}" presName="parentLeftMargin" presStyleLbl="node1" presStyleIdx="0" presStyleCnt="2"/>
      <dgm:spPr/>
      <dgm:t>
        <a:bodyPr/>
        <a:lstStyle/>
        <a:p>
          <a:endParaRPr lang="zh-CN" altLang="en-US"/>
        </a:p>
      </dgm:t>
    </dgm:pt>
    <dgm:pt modelId="{4D88956C-3740-4C15-B987-4BE16AB6FECE}" type="pres">
      <dgm:prSet presAssocID="{7F69F0E3-7B6F-4794-BF9B-A62260A52DE8}" presName="parentText" presStyleLbl="node1" presStyleIdx="0" presStyleCnt="2">
        <dgm:presLayoutVars>
          <dgm:chMax val="0"/>
          <dgm:bulletEnabled val="1"/>
        </dgm:presLayoutVars>
      </dgm:prSet>
      <dgm:spPr/>
      <dgm:t>
        <a:bodyPr/>
        <a:lstStyle/>
        <a:p>
          <a:endParaRPr lang="zh-CN" altLang="en-US"/>
        </a:p>
      </dgm:t>
    </dgm:pt>
    <dgm:pt modelId="{10D23EA2-7202-4720-AB19-D95CE79B497E}" type="pres">
      <dgm:prSet presAssocID="{7F69F0E3-7B6F-4794-BF9B-A62260A52DE8}" presName="negativeSpace" presStyleCnt="0"/>
      <dgm:spPr/>
    </dgm:pt>
    <dgm:pt modelId="{EE417575-C3D5-415D-B528-39AE29BB2A22}" type="pres">
      <dgm:prSet presAssocID="{7F69F0E3-7B6F-4794-BF9B-A62260A52DE8}" presName="childText" presStyleLbl="conFgAcc1" presStyleIdx="0" presStyleCnt="2">
        <dgm:presLayoutVars>
          <dgm:bulletEnabled val="1"/>
        </dgm:presLayoutVars>
      </dgm:prSet>
      <dgm:spPr/>
      <dgm:t>
        <a:bodyPr/>
        <a:lstStyle/>
        <a:p>
          <a:endParaRPr lang="zh-CN" altLang="en-US"/>
        </a:p>
      </dgm:t>
    </dgm:pt>
    <dgm:pt modelId="{13BC703B-A32A-4F13-907F-A02B2335671B}" type="pres">
      <dgm:prSet presAssocID="{73EBA7C8-145A-4196-A60C-66D372AADC9D}" presName="spaceBetweenRectangles" presStyleCnt="0"/>
      <dgm:spPr/>
    </dgm:pt>
    <dgm:pt modelId="{92D96DE1-D153-4D0D-B45D-8320D7A0DB49}" type="pres">
      <dgm:prSet presAssocID="{B2CD79C7-BE83-453A-9FD4-B91630BDD053}" presName="parentLin" presStyleCnt="0"/>
      <dgm:spPr/>
    </dgm:pt>
    <dgm:pt modelId="{CA863D92-5DFE-4D75-87B3-4F25C4CA9697}" type="pres">
      <dgm:prSet presAssocID="{B2CD79C7-BE83-453A-9FD4-B91630BDD053}" presName="parentLeftMargin" presStyleLbl="node1" presStyleIdx="0" presStyleCnt="2"/>
      <dgm:spPr/>
      <dgm:t>
        <a:bodyPr/>
        <a:lstStyle/>
        <a:p>
          <a:endParaRPr lang="zh-CN" altLang="en-US"/>
        </a:p>
      </dgm:t>
    </dgm:pt>
    <dgm:pt modelId="{F1CD0ACC-A615-456B-9487-C0CF5A19AA55}" type="pres">
      <dgm:prSet presAssocID="{B2CD79C7-BE83-453A-9FD4-B91630BDD053}" presName="parentText" presStyleLbl="node1" presStyleIdx="1" presStyleCnt="2">
        <dgm:presLayoutVars>
          <dgm:chMax val="0"/>
          <dgm:bulletEnabled val="1"/>
        </dgm:presLayoutVars>
      </dgm:prSet>
      <dgm:spPr/>
      <dgm:t>
        <a:bodyPr/>
        <a:lstStyle/>
        <a:p>
          <a:endParaRPr lang="zh-CN" altLang="en-US"/>
        </a:p>
      </dgm:t>
    </dgm:pt>
    <dgm:pt modelId="{408802E1-E44B-4151-B3CD-686B3562DD2A}" type="pres">
      <dgm:prSet presAssocID="{B2CD79C7-BE83-453A-9FD4-B91630BDD053}" presName="negativeSpace" presStyleCnt="0"/>
      <dgm:spPr/>
    </dgm:pt>
    <dgm:pt modelId="{9B974E93-4CA4-487F-87D8-1C05C4B331B8}" type="pres">
      <dgm:prSet presAssocID="{B2CD79C7-BE83-453A-9FD4-B91630BDD053}" presName="childText" presStyleLbl="conFgAcc1" presStyleIdx="1" presStyleCnt="2">
        <dgm:presLayoutVars>
          <dgm:bulletEnabled val="1"/>
        </dgm:presLayoutVars>
      </dgm:prSet>
      <dgm:spPr/>
      <dgm:t>
        <a:bodyPr/>
        <a:lstStyle/>
        <a:p>
          <a:endParaRPr lang="zh-CN" altLang="en-US"/>
        </a:p>
      </dgm:t>
    </dgm:pt>
  </dgm:ptLst>
  <dgm:cxnLst>
    <dgm:cxn modelId="{803EC4DE-9666-49EA-A540-2B885CDA2919}" srcId="{D433EB51-7295-4AA8-8F14-A01BA465D1D0}" destId="{7F69F0E3-7B6F-4794-BF9B-A62260A52DE8}" srcOrd="0" destOrd="0" parTransId="{83B60AE9-00BD-4A13-A831-E0BB8803B635}" sibTransId="{73EBA7C8-145A-4196-A60C-66D372AADC9D}"/>
    <dgm:cxn modelId="{18B4AFD5-2070-4E4C-9066-AF2FF4CFEC95}" type="presOf" srcId="{BD2A2788-2124-4EEA-A3BF-F249E56ED6EF}" destId="{EE417575-C3D5-415D-B528-39AE29BB2A22}" srcOrd="0" destOrd="1" presId="urn:microsoft.com/office/officeart/2005/8/layout/list1"/>
    <dgm:cxn modelId="{3338C6C9-A19D-44FE-B6BE-6B434DBA826D}" srcId="{B2CD79C7-BE83-453A-9FD4-B91630BDD053}" destId="{6D79C73E-EC55-4E46-808B-7E7AE1095677}" srcOrd="1" destOrd="0" parTransId="{173CE842-1FEB-478A-AFE2-1A15AAFC82C0}" sibTransId="{2BE192FC-9F1B-40D5-8866-2017C79182B4}"/>
    <dgm:cxn modelId="{FD7654E1-B3C1-407B-B937-4F904A33F253}" srcId="{B2CD79C7-BE83-453A-9FD4-B91630BDD053}" destId="{E3252FC1-E5F1-4BAD-A16E-B5C2C9455253}" srcOrd="3" destOrd="0" parTransId="{3D95C79E-71B7-4BDD-B6B8-C866155E770F}" sibTransId="{4AE31C55-6C5D-42CD-9CF2-BFF4158FCA6C}"/>
    <dgm:cxn modelId="{FE6007FE-CBC0-4D37-A017-E3FC54ED6A89}" srcId="{B2CD79C7-BE83-453A-9FD4-B91630BDD053}" destId="{4CD5B6A4-5923-4230-86B9-34BC9A89F168}" srcOrd="2" destOrd="0" parTransId="{448AC4FE-4EEE-472E-8B6F-D59C1DEEEC0A}" sibTransId="{2F3506C8-4E67-44CD-BE9C-DDEDB0121933}"/>
    <dgm:cxn modelId="{18329327-4740-4C49-B826-FC559D606C7E}" type="presOf" srcId="{EF122140-A4BB-4902-B75D-4155BB547F71}" destId="{9B974E93-4CA4-487F-87D8-1C05C4B331B8}" srcOrd="0" destOrd="0" presId="urn:microsoft.com/office/officeart/2005/8/layout/list1"/>
    <dgm:cxn modelId="{BCB797E2-4ED9-4267-9747-B030339575B4}" srcId="{B2CD79C7-BE83-453A-9FD4-B91630BDD053}" destId="{EF122140-A4BB-4902-B75D-4155BB547F71}" srcOrd="0" destOrd="0" parTransId="{A0CBE3DE-09D7-4EC1-85B3-0BE36EC78FD9}" sibTransId="{57030534-A7B4-4A46-A566-6CCE647EBA7C}"/>
    <dgm:cxn modelId="{46856115-8F21-483C-BB1C-08CCE3922779}" type="presOf" srcId="{B2CD79C7-BE83-453A-9FD4-B91630BDD053}" destId="{CA863D92-5DFE-4D75-87B3-4F25C4CA9697}" srcOrd="0" destOrd="0" presId="urn:microsoft.com/office/officeart/2005/8/layout/list1"/>
    <dgm:cxn modelId="{2CDC8F1F-921D-4FED-80F4-7FEF8C133BE9}" type="presOf" srcId="{D433EB51-7295-4AA8-8F14-A01BA465D1D0}" destId="{9FE2BDC9-7DDF-4D38-B9DD-582CE778BA26}" srcOrd="0" destOrd="0" presId="urn:microsoft.com/office/officeart/2005/8/layout/list1"/>
    <dgm:cxn modelId="{74C3A774-F0F6-4A8C-B2D5-25F2C176334E}" srcId="{7F69F0E3-7B6F-4794-BF9B-A62260A52DE8}" destId="{FC80E971-CCEA-4C67-9EF0-DCCF453EB79E}" srcOrd="0" destOrd="0" parTransId="{7CC69883-23A6-4F23-A44F-A7AA19BF8B9B}" sibTransId="{4CFF93C6-007E-4055-A157-F0F44C5C36B0}"/>
    <dgm:cxn modelId="{FB66574B-AB2C-46ED-A150-55C63420176E}" srcId="{7F69F0E3-7B6F-4794-BF9B-A62260A52DE8}" destId="{0C2AB459-6384-4D3B-8DE9-B8852FA1BC4A}" srcOrd="2" destOrd="0" parTransId="{4EBF3C2B-2608-420A-8011-460B0DA64910}" sibTransId="{EA848212-2C52-4E6F-AA35-FE8824B70B74}"/>
    <dgm:cxn modelId="{12478262-13E7-4D5D-915F-8B22AA493B69}" srcId="{7F69F0E3-7B6F-4794-BF9B-A62260A52DE8}" destId="{BD2A2788-2124-4EEA-A3BF-F249E56ED6EF}" srcOrd="1" destOrd="0" parTransId="{C33C7AD9-16C4-4EF7-98E0-372B96F2DFC2}" sibTransId="{5407A36D-6227-4AB5-84B3-B9B254A0406D}"/>
    <dgm:cxn modelId="{14AB5083-104A-4629-820F-AC6E710E42A5}" type="presOf" srcId="{B2CD79C7-BE83-453A-9FD4-B91630BDD053}" destId="{F1CD0ACC-A615-456B-9487-C0CF5A19AA55}" srcOrd="1" destOrd="0" presId="urn:microsoft.com/office/officeart/2005/8/layout/list1"/>
    <dgm:cxn modelId="{D9CCB187-150F-4140-8FDD-0719D454B858}" type="presOf" srcId="{E3252FC1-E5F1-4BAD-A16E-B5C2C9455253}" destId="{9B974E93-4CA4-487F-87D8-1C05C4B331B8}" srcOrd="0" destOrd="3" presId="urn:microsoft.com/office/officeart/2005/8/layout/list1"/>
    <dgm:cxn modelId="{B7C944D9-7CE4-4E0E-B725-4787469A2F82}" type="presOf" srcId="{5BF76565-6294-46A3-A3C8-D0D446E5BF77}" destId="{EE417575-C3D5-415D-B528-39AE29BB2A22}" srcOrd="0" destOrd="3" presId="urn:microsoft.com/office/officeart/2005/8/layout/list1"/>
    <dgm:cxn modelId="{2B00D1E7-FB46-4933-9884-B1F4A2D85CFB}" type="presOf" srcId="{7F69F0E3-7B6F-4794-BF9B-A62260A52DE8}" destId="{4D88956C-3740-4C15-B987-4BE16AB6FECE}" srcOrd="1" destOrd="0" presId="urn:microsoft.com/office/officeart/2005/8/layout/list1"/>
    <dgm:cxn modelId="{ACE31EAF-F9E5-461E-A231-82FC9DE1DFF0}" srcId="{D433EB51-7295-4AA8-8F14-A01BA465D1D0}" destId="{B2CD79C7-BE83-453A-9FD4-B91630BDD053}" srcOrd="1" destOrd="0" parTransId="{ECDA5B83-E024-4386-85DD-1AFDD9B1873B}" sibTransId="{C27C8AB0-7D69-4F3C-AD44-56B6D9010FBB}"/>
    <dgm:cxn modelId="{05C5BBB0-449A-4135-940F-7C9D73EFCBEB}" srcId="{7F69F0E3-7B6F-4794-BF9B-A62260A52DE8}" destId="{5BF76565-6294-46A3-A3C8-D0D446E5BF77}" srcOrd="3" destOrd="0" parTransId="{BCDE57B1-FB3E-4617-8F99-5B8476258D38}" sibTransId="{BDBDA1C4-86AD-4A89-840B-AFAD1DE77DB2}"/>
    <dgm:cxn modelId="{632C8FCD-D750-45BE-AA63-A1C21FEC911E}" type="presOf" srcId="{FC80E971-CCEA-4C67-9EF0-DCCF453EB79E}" destId="{EE417575-C3D5-415D-B528-39AE29BB2A22}" srcOrd="0" destOrd="0" presId="urn:microsoft.com/office/officeart/2005/8/layout/list1"/>
    <dgm:cxn modelId="{3025BB01-308D-4739-BD0F-DB60D5D221A3}" type="presOf" srcId="{0C2AB459-6384-4D3B-8DE9-B8852FA1BC4A}" destId="{EE417575-C3D5-415D-B528-39AE29BB2A22}" srcOrd="0" destOrd="2" presId="urn:microsoft.com/office/officeart/2005/8/layout/list1"/>
    <dgm:cxn modelId="{4656F60F-0525-4490-A665-E41DFDA73A49}" type="presOf" srcId="{6D79C73E-EC55-4E46-808B-7E7AE1095677}" destId="{9B974E93-4CA4-487F-87D8-1C05C4B331B8}" srcOrd="0" destOrd="1" presId="urn:microsoft.com/office/officeart/2005/8/layout/list1"/>
    <dgm:cxn modelId="{FFCA431F-816A-41DA-AB24-9776A7DC678B}" type="presOf" srcId="{4CD5B6A4-5923-4230-86B9-34BC9A89F168}" destId="{9B974E93-4CA4-487F-87D8-1C05C4B331B8}" srcOrd="0" destOrd="2" presId="urn:microsoft.com/office/officeart/2005/8/layout/list1"/>
    <dgm:cxn modelId="{07289ACB-CF5F-481D-B28B-3DFF1A5DC489}" type="presOf" srcId="{7F69F0E3-7B6F-4794-BF9B-A62260A52DE8}" destId="{424A8CFD-86D1-403E-A8E4-FDC16CC09E06}" srcOrd="0" destOrd="0" presId="urn:microsoft.com/office/officeart/2005/8/layout/list1"/>
    <dgm:cxn modelId="{5C1EE1EF-719A-4E12-BDCF-A390A821F168}" type="presParOf" srcId="{9FE2BDC9-7DDF-4D38-B9DD-582CE778BA26}" destId="{7F2B7B81-5A66-40CB-A3C5-2D87B06ADA9F}" srcOrd="0" destOrd="0" presId="urn:microsoft.com/office/officeart/2005/8/layout/list1"/>
    <dgm:cxn modelId="{D3AC45AF-46E9-4545-BE08-930F09EB2DC8}" type="presParOf" srcId="{7F2B7B81-5A66-40CB-A3C5-2D87B06ADA9F}" destId="{424A8CFD-86D1-403E-A8E4-FDC16CC09E06}" srcOrd="0" destOrd="0" presId="urn:microsoft.com/office/officeart/2005/8/layout/list1"/>
    <dgm:cxn modelId="{F228BAE7-6009-4673-81F3-F8350587BAA0}" type="presParOf" srcId="{7F2B7B81-5A66-40CB-A3C5-2D87B06ADA9F}" destId="{4D88956C-3740-4C15-B987-4BE16AB6FECE}" srcOrd="1" destOrd="0" presId="urn:microsoft.com/office/officeart/2005/8/layout/list1"/>
    <dgm:cxn modelId="{3C71B967-E394-4920-A025-F3B6D4BF2871}" type="presParOf" srcId="{9FE2BDC9-7DDF-4D38-B9DD-582CE778BA26}" destId="{10D23EA2-7202-4720-AB19-D95CE79B497E}" srcOrd="1" destOrd="0" presId="urn:microsoft.com/office/officeart/2005/8/layout/list1"/>
    <dgm:cxn modelId="{C493ADEA-A2BE-454D-8488-A8871A77D574}" type="presParOf" srcId="{9FE2BDC9-7DDF-4D38-B9DD-582CE778BA26}" destId="{EE417575-C3D5-415D-B528-39AE29BB2A22}" srcOrd="2" destOrd="0" presId="urn:microsoft.com/office/officeart/2005/8/layout/list1"/>
    <dgm:cxn modelId="{A9CDE704-EDF4-4067-9921-4F2848B874D5}" type="presParOf" srcId="{9FE2BDC9-7DDF-4D38-B9DD-582CE778BA26}" destId="{13BC703B-A32A-4F13-907F-A02B2335671B}" srcOrd="3" destOrd="0" presId="urn:microsoft.com/office/officeart/2005/8/layout/list1"/>
    <dgm:cxn modelId="{634658FD-04B1-48FD-90C2-E7092C3E48CA}" type="presParOf" srcId="{9FE2BDC9-7DDF-4D38-B9DD-582CE778BA26}" destId="{92D96DE1-D153-4D0D-B45D-8320D7A0DB49}" srcOrd="4" destOrd="0" presId="urn:microsoft.com/office/officeart/2005/8/layout/list1"/>
    <dgm:cxn modelId="{EF07EAF6-2C88-4248-A284-E3A284867C76}" type="presParOf" srcId="{92D96DE1-D153-4D0D-B45D-8320D7A0DB49}" destId="{CA863D92-5DFE-4D75-87B3-4F25C4CA9697}" srcOrd="0" destOrd="0" presId="urn:microsoft.com/office/officeart/2005/8/layout/list1"/>
    <dgm:cxn modelId="{C80D2898-80AB-4F13-B02C-8DFAF4291E0A}" type="presParOf" srcId="{92D96DE1-D153-4D0D-B45D-8320D7A0DB49}" destId="{F1CD0ACC-A615-456B-9487-C0CF5A19AA55}" srcOrd="1" destOrd="0" presId="urn:microsoft.com/office/officeart/2005/8/layout/list1"/>
    <dgm:cxn modelId="{E1DFB20F-E59A-4614-BB41-F0932C07073B}" type="presParOf" srcId="{9FE2BDC9-7DDF-4D38-B9DD-582CE778BA26}" destId="{408802E1-E44B-4151-B3CD-686B3562DD2A}" srcOrd="5" destOrd="0" presId="urn:microsoft.com/office/officeart/2005/8/layout/list1"/>
    <dgm:cxn modelId="{DD23F9F2-9FB4-44AF-8327-333CF5AE59AD}" type="presParOf" srcId="{9FE2BDC9-7DDF-4D38-B9DD-582CE778BA26}" destId="{9B974E93-4CA4-487F-87D8-1C05C4B331B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2FC8A4-98D9-4FB1-A859-C7AEE8834936}" type="doc">
      <dgm:prSet loTypeId="urn:microsoft.com/office/officeart/2008/layout/LinedList" loCatId="list" qsTypeId="urn:microsoft.com/office/officeart/2005/8/quickstyle/simple3" qsCatId="simple" csTypeId="urn:microsoft.com/office/officeart/2005/8/colors/accent0_1" csCatId="mainScheme" phldr="1"/>
      <dgm:spPr/>
      <dgm:t>
        <a:bodyPr/>
        <a:lstStyle/>
        <a:p>
          <a:endParaRPr lang="zh-CN" altLang="en-US"/>
        </a:p>
      </dgm:t>
    </dgm:pt>
    <dgm:pt modelId="{340607FA-044B-4623-8DE3-23E9262D334E}">
      <dgm:prSet custT="1"/>
      <dgm:spPr/>
      <dgm:t>
        <a:bodyPr/>
        <a:lstStyle/>
        <a:p>
          <a:pPr rtl="0"/>
          <a:r>
            <a:rPr lang="zh-CN" sz="3200" b="1" dirty="0" smtClean="0"/>
            <a:t>具有足够的质量、呈圆球</a:t>
          </a:r>
          <a:r>
            <a:rPr lang="zh-CN" sz="3200" b="1" dirty="0" smtClean="0"/>
            <a:t>形</a:t>
          </a:r>
          <a:endParaRPr lang="en-US" sz="3200" b="1" dirty="0"/>
        </a:p>
      </dgm:t>
    </dgm:pt>
    <dgm:pt modelId="{5987FF0E-BCB4-484F-B6D2-54651BFD8654}" type="parTrans" cxnId="{E334081A-621A-47B4-9126-D7E5C6F8BAC8}">
      <dgm:prSet/>
      <dgm:spPr/>
      <dgm:t>
        <a:bodyPr/>
        <a:lstStyle/>
        <a:p>
          <a:endParaRPr lang="zh-CN" altLang="en-US" sz="3200"/>
        </a:p>
      </dgm:t>
    </dgm:pt>
    <dgm:pt modelId="{9ACD2B57-27D5-45C3-8063-05F9A6826D32}" type="sibTrans" cxnId="{E334081A-621A-47B4-9126-D7E5C6F8BAC8}">
      <dgm:prSet/>
      <dgm:spPr/>
      <dgm:t>
        <a:bodyPr/>
        <a:lstStyle/>
        <a:p>
          <a:endParaRPr lang="zh-CN" altLang="en-US" sz="3200"/>
        </a:p>
      </dgm:t>
    </dgm:pt>
    <dgm:pt modelId="{C6DA843E-DD7A-4556-B084-075EE8A6ACC8}">
      <dgm:prSet custT="1"/>
      <dgm:spPr/>
      <dgm:t>
        <a:bodyPr/>
        <a:lstStyle/>
        <a:p>
          <a:pPr rtl="0"/>
          <a:r>
            <a:rPr lang="zh-CN" sz="3200" b="1" u="sng" dirty="0" smtClean="0">
              <a:solidFill>
                <a:srgbClr val="FFFF00"/>
              </a:solidFill>
            </a:rPr>
            <a:t>不能清除其轨道附近其它物体</a:t>
          </a:r>
          <a:r>
            <a:rPr lang="zh-CN" sz="3200" b="1" dirty="0" smtClean="0"/>
            <a:t>的</a:t>
          </a:r>
          <a:r>
            <a:rPr lang="zh-CN" sz="3200" b="1" dirty="0" smtClean="0"/>
            <a:t>天体</a:t>
          </a:r>
          <a:endParaRPr lang="en-US" sz="3200" b="1" dirty="0"/>
        </a:p>
      </dgm:t>
    </dgm:pt>
    <dgm:pt modelId="{FDD20B59-88F4-475A-AC2E-927712BDE678}" type="parTrans" cxnId="{B43235CD-76EB-4FBA-8258-F1A5E108874E}">
      <dgm:prSet/>
      <dgm:spPr/>
      <dgm:t>
        <a:bodyPr/>
        <a:lstStyle/>
        <a:p>
          <a:endParaRPr lang="zh-CN" altLang="en-US" sz="3200"/>
        </a:p>
      </dgm:t>
    </dgm:pt>
    <dgm:pt modelId="{ADA3D6FD-C515-4B67-8B6B-FB09EB9499E2}" type="sibTrans" cxnId="{B43235CD-76EB-4FBA-8258-F1A5E108874E}">
      <dgm:prSet/>
      <dgm:spPr/>
      <dgm:t>
        <a:bodyPr/>
        <a:lstStyle/>
        <a:p>
          <a:endParaRPr lang="zh-CN" altLang="en-US" sz="3200"/>
        </a:p>
      </dgm:t>
    </dgm:pt>
    <dgm:pt modelId="{DFA7067B-9D1C-417B-89BC-BD9681AE551C}" type="pres">
      <dgm:prSet presAssocID="{C82FC8A4-98D9-4FB1-A859-C7AEE8834936}" presName="vert0" presStyleCnt="0">
        <dgm:presLayoutVars>
          <dgm:dir/>
          <dgm:animOne val="branch"/>
          <dgm:animLvl val="lvl"/>
        </dgm:presLayoutVars>
      </dgm:prSet>
      <dgm:spPr/>
      <dgm:t>
        <a:bodyPr/>
        <a:lstStyle/>
        <a:p>
          <a:endParaRPr lang="zh-CN" altLang="en-US"/>
        </a:p>
      </dgm:t>
    </dgm:pt>
    <dgm:pt modelId="{03F7431E-CF2A-4413-A3F7-CE479ADEBDF2}" type="pres">
      <dgm:prSet presAssocID="{340607FA-044B-4623-8DE3-23E9262D334E}" presName="thickLine" presStyleLbl="alignNode1" presStyleIdx="0" presStyleCnt="2"/>
      <dgm:spPr/>
      <dgm:t>
        <a:bodyPr/>
        <a:lstStyle/>
        <a:p>
          <a:endParaRPr lang="zh-CN" altLang="en-US"/>
        </a:p>
      </dgm:t>
    </dgm:pt>
    <dgm:pt modelId="{50A8F198-ADF6-49D3-845C-7B0A73A9BA80}" type="pres">
      <dgm:prSet presAssocID="{340607FA-044B-4623-8DE3-23E9262D334E}" presName="horz1" presStyleCnt="0"/>
      <dgm:spPr/>
      <dgm:t>
        <a:bodyPr/>
        <a:lstStyle/>
        <a:p>
          <a:endParaRPr lang="zh-CN" altLang="en-US"/>
        </a:p>
      </dgm:t>
    </dgm:pt>
    <dgm:pt modelId="{7BEED33D-B1D1-4DBB-83DF-C3C31C0ED647}" type="pres">
      <dgm:prSet presAssocID="{340607FA-044B-4623-8DE3-23E9262D334E}" presName="tx1" presStyleLbl="revTx" presStyleIdx="0" presStyleCnt="2"/>
      <dgm:spPr/>
      <dgm:t>
        <a:bodyPr/>
        <a:lstStyle/>
        <a:p>
          <a:endParaRPr lang="zh-CN" altLang="en-US"/>
        </a:p>
      </dgm:t>
    </dgm:pt>
    <dgm:pt modelId="{C41EF460-62F0-4382-AC68-5F4A1A29F709}" type="pres">
      <dgm:prSet presAssocID="{340607FA-044B-4623-8DE3-23E9262D334E}" presName="vert1" presStyleCnt="0"/>
      <dgm:spPr/>
      <dgm:t>
        <a:bodyPr/>
        <a:lstStyle/>
        <a:p>
          <a:endParaRPr lang="zh-CN" altLang="en-US"/>
        </a:p>
      </dgm:t>
    </dgm:pt>
    <dgm:pt modelId="{31FE769B-C02D-457A-898E-4E40DB9E0FDD}" type="pres">
      <dgm:prSet presAssocID="{C6DA843E-DD7A-4556-B084-075EE8A6ACC8}" presName="thickLine" presStyleLbl="alignNode1" presStyleIdx="1" presStyleCnt="2"/>
      <dgm:spPr/>
      <dgm:t>
        <a:bodyPr/>
        <a:lstStyle/>
        <a:p>
          <a:endParaRPr lang="zh-CN" altLang="en-US"/>
        </a:p>
      </dgm:t>
    </dgm:pt>
    <dgm:pt modelId="{C61B7156-B8A1-424E-9ECB-430679492DC6}" type="pres">
      <dgm:prSet presAssocID="{C6DA843E-DD7A-4556-B084-075EE8A6ACC8}" presName="horz1" presStyleCnt="0"/>
      <dgm:spPr/>
      <dgm:t>
        <a:bodyPr/>
        <a:lstStyle/>
        <a:p>
          <a:endParaRPr lang="zh-CN" altLang="en-US"/>
        </a:p>
      </dgm:t>
    </dgm:pt>
    <dgm:pt modelId="{521079A0-F46E-4B61-9498-4A0A8084D528}" type="pres">
      <dgm:prSet presAssocID="{C6DA843E-DD7A-4556-B084-075EE8A6ACC8}" presName="tx1" presStyleLbl="revTx" presStyleIdx="1" presStyleCnt="2"/>
      <dgm:spPr/>
      <dgm:t>
        <a:bodyPr/>
        <a:lstStyle/>
        <a:p>
          <a:endParaRPr lang="zh-CN" altLang="en-US"/>
        </a:p>
      </dgm:t>
    </dgm:pt>
    <dgm:pt modelId="{4C3D4FE5-A1E4-484F-9BC2-EF837784FA37}" type="pres">
      <dgm:prSet presAssocID="{C6DA843E-DD7A-4556-B084-075EE8A6ACC8}" presName="vert1" presStyleCnt="0"/>
      <dgm:spPr/>
      <dgm:t>
        <a:bodyPr/>
        <a:lstStyle/>
        <a:p>
          <a:endParaRPr lang="zh-CN" altLang="en-US"/>
        </a:p>
      </dgm:t>
    </dgm:pt>
  </dgm:ptLst>
  <dgm:cxnLst>
    <dgm:cxn modelId="{B43235CD-76EB-4FBA-8258-F1A5E108874E}" srcId="{C82FC8A4-98D9-4FB1-A859-C7AEE8834936}" destId="{C6DA843E-DD7A-4556-B084-075EE8A6ACC8}" srcOrd="1" destOrd="0" parTransId="{FDD20B59-88F4-475A-AC2E-927712BDE678}" sibTransId="{ADA3D6FD-C515-4B67-8B6B-FB09EB9499E2}"/>
    <dgm:cxn modelId="{6F062F6C-45CE-4B86-AC8F-203B4E302A8E}" type="presOf" srcId="{C82FC8A4-98D9-4FB1-A859-C7AEE8834936}" destId="{DFA7067B-9D1C-417B-89BC-BD9681AE551C}" srcOrd="0" destOrd="0" presId="urn:microsoft.com/office/officeart/2008/layout/LinedList"/>
    <dgm:cxn modelId="{46A597ED-2907-467C-85DE-344FF8955F4A}" type="presOf" srcId="{340607FA-044B-4623-8DE3-23E9262D334E}" destId="{7BEED33D-B1D1-4DBB-83DF-C3C31C0ED647}" srcOrd="0" destOrd="0" presId="urn:microsoft.com/office/officeart/2008/layout/LinedList"/>
    <dgm:cxn modelId="{3CB6833F-4DF1-4D97-AB0E-EE0E8C22D43E}" type="presOf" srcId="{C6DA843E-DD7A-4556-B084-075EE8A6ACC8}" destId="{521079A0-F46E-4B61-9498-4A0A8084D528}" srcOrd="0" destOrd="0" presId="urn:microsoft.com/office/officeart/2008/layout/LinedList"/>
    <dgm:cxn modelId="{E334081A-621A-47B4-9126-D7E5C6F8BAC8}" srcId="{C82FC8A4-98D9-4FB1-A859-C7AEE8834936}" destId="{340607FA-044B-4623-8DE3-23E9262D334E}" srcOrd="0" destOrd="0" parTransId="{5987FF0E-BCB4-484F-B6D2-54651BFD8654}" sibTransId="{9ACD2B57-27D5-45C3-8063-05F9A6826D32}"/>
    <dgm:cxn modelId="{22D51714-EFD8-4F5B-93E2-DA2D10F4C4E6}" type="presParOf" srcId="{DFA7067B-9D1C-417B-89BC-BD9681AE551C}" destId="{03F7431E-CF2A-4413-A3F7-CE479ADEBDF2}" srcOrd="0" destOrd="0" presId="urn:microsoft.com/office/officeart/2008/layout/LinedList"/>
    <dgm:cxn modelId="{F9F35EA6-AAFC-42B5-8D5B-A8CF76E6CD60}" type="presParOf" srcId="{DFA7067B-9D1C-417B-89BC-BD9681AE551C}" destId="{50A8F198-ADF6-49D3-845C-7B0A73A9BA80}" srcOrd="1" destOrd="0" presId="urn:microsoft.com/office/officeart/2008/layout/LinedList"/>
    <dgm:cxn modelId="{624C9BDB-5BAE-4BEE-978B-37242E09153B}" type="presParOf" srcId="{50A8F198-ADF6-49D3-845C-7B0A73A9BA80}" destId="{7BEED33D-B1D1-4DBB-83DF-C3C31C0ED647}" srcOrd="0" destOrd="0" presId="urn:microsoft.com/office/officeart/2008/layout/LinedList"/>
    <dgm:cxn modelId="{5546363C-A670-4183-873D-589C4E2579C5}" type="presParOf" srcId="{50A8F198-ADF6-49D3-845C-7B0A73A9BA80}" destId="{C41EF460-62F0-4382-AC68-5F4A1A29F709}" srcOrd="1" destOrd="0" presId="urn:microsoft.com/office/officeart/2008/layout/LinedList"/>
    <dgm:cxn modelId="{6DBAFB55-FDAF-4F05-81EE-3937E7A5512E}" type="presParOf" srcId="{DFA7067B-9D1C-417B-89BC-BD9681AE551C}" destId="{31FE769B-C02D-457A-898E-4E40DB9E0FDD}" srcOrd="2" destOrd="0" presId="urn:microsoft.com/office/officeart/2008/layout/LinedList"/>
    <dgm:cxn modelId="{375BB54F-49AC-4CA0-8DA9-EBC94BF75FB3}" type="presParOf" srcId="{DFA7067B-9D1C-417B-89BC-BD9681AE551C}" destId="{C61B7156-B8A1-424E-9ECB-430679492DC6}" srcOrd="3" destOrd="0" presId="urn:microsoft.com/office/officeart/2008/layout/LinedList"/>
    <dgm:cxn modelId="{7C5BB591-B51F-4C6F-B02F-957DAAA348A2}" type="presParOf" srcId="{C61B7156-B8A1-424E-9ECB-430679492DC6}" destId="{521079A0-F46E-4B61-9498-4A0A8084D528}" srcOrd="0" destOrd="0" presId="urn:microsoft.com/office/officeart/2008/layout/LinedList"/>
    <dgm:cxn modelId="{BE081229-E2E9-437F-AED6-E83AD355B614}" type="presParOf" srcId="{C61B7156-B8A1-424E-9ECB-430679492DC6}" destId="{4C3D4FE5-A1E4-484F-9BC2-EF837784FA3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14B1E50-87CF-4ADA-AB0C-191782AB839B}" type="doc">
      <dgm:prSet loTypeId="urn:microsoft.com/office/officeart/2008/layout/VerticalCurvedList" loCatId="list" qsTypeId="urn:microsoft.com/office/officeart/2005/8/quickstyle/3d1" qsCatId="3D" csTypeId="urn:microsoft.com/office/officeart/2005/8/colors/accent0_2" csCatId="mainScheme"/>
      <dgm:spPr/>
      <dgm:t>
        <a:bodyPr/>
        <a:lstStyle/>
        <a:p>
          <a:endParaRPr lang="zh-CN" altLang="en-US"/>
        </a:p>
      </dgm:t>
    </dgm:pt>
    <dgm:pt modelId="{4E398061-15D1-4C82-A135-701C0125D061}">
      <dgm:prSet/>
      <dgm:spPr/>
      <dgm:t>
        <a:bodyPr/>
        <a:lstStyle/>
        <a:p>
          <a:pPr rtl="0"/>
          <a:r>
            <a:rPr lang="zh-CN" b="1" dirty="0" smtClean="0">
              <a:solidFill>
                <a:srgbClr val="C00000"/>
              </a:solidFill>
            </a:rPr>
            <a:t>彗核</a:t>
          </a:r>
          <a:r>
            <a:rPr lang="zh-CN" b="1" dirty="0" smtClean="0"/>
            <a:t>：彗星头部密集而明亮的部分，由冰、甲烷、氨和尘埃组成；</a:t>
          </a:r>
          <a:endParaRPr lang="zh-CN" dirty="0"/>
        </a:p>
      </dgm:t>
    </dgm:pt>
    <dgm:pt modelId="{BDB6B25A-9A89-408D-BE11-2A231D3BC4C7}" type="parTrans" cxnId="{1CE1ED3B-B97D-44D7-BB1D-290AD9AB2BD9}">
      <dgm:prSet/>
      <dgm:spPr/>
      <dgm:t>
        <a:bodyPr/>
        <a:lstStyle/>
        <a:p>
          <a:endParaRPr lang="zh-CN" altLang="en-US"/>
        </a:p>
      </dgm:t>
    </dgm:pt>
    <dgm:pt modelId="{D3CC89EE-BC8A-411C-8C63-603FE13CB86F}" type="sibTrans" cxnId="{1CE1ED3B-B97D-44D7-BB1D-290AD9AB2BD9}">
      <dgm:prSet/>
      <dgm:spPr/>
      <dgm:t>
        <a:bodyPr/>
        <a:lstStyle/>
        <a:p>
          <a:endParaRPr lang="zh-CN" altLang="en-US"/>
        </a:p>
      </dgm:t>
    </dgm:pt>
    <dgm:pt modelId="{29DC5109-886C-452A-B658-21809B91A40C}">
      <dgm:prSet/>
      <dgm:spPr/>
      <dgm:t>
        <a:bodyPr/>
        <a:lstStyle/>
        <a:p>
          <a:pPr rtl="0"/>
          <a:r>
            <a:rPr lang="zh-CN" b="1" dirty="0" smtClean="0">
              <a:solidFill>
                <a:srgbClr val="C00000"/>
              </a:solidFill>
            </a:rPr>
            <a:t>彗发</a:t>
          </a:r>
          <a:r>
            <a:rPr lang="zh-CN" b="1" dirty="0" smtClean="0"/>
            <a:t>：分布于彗核四周，呈球形云雾状，由气体和尘埃组成。</a:t>
          </a:r>
          <a:endParaRPr lang="zh-CN" dirty="0"/>
        </a:p>
      </dgm:t>
    </dgm:pt>
    <dgm:pt modelId="{65EEFB67-E410-4AA5-93A2-BA471E2CF256}" type="parTrans" cxnId="{C6C49174-6494-4300-A4D6-B7DDD3347C30}">
      <dgm:prSet/>
      <dgm:spPr/>
      <dgm:t>
        <a:bodyPr/>
        <a:lstStyle/>
        <a:p>
          <a:endParaRPr lang="zh-CN" altLang="en-US"/>
        </a:p>
      </dgm:t>
    </dgm:pt>
    <dgm:pt modelId="{7441DE74-E245-4B0B-B58F-18A1AB90279F}" type="sibTrans" cxnId="{C6C49174-6494-4300-A4D6-B7DDD3347C30}">
      <dgm:prSet/>
      <dgm:spPr/>
      <dgm:t>
        <a:bodyPr/>
        <a:lstStyle/>
        <a:p>
          <a:endParaRPr lang="zh-CN" altLang="en-US"/>
        </a:p>
      </dgm:t>
    </dgm:pt>
    <dgm:pt modelId="{58058673-F340-4A8F-8E90-45F0ADEBC095}">
      <dgm:prSet/>
      <dgm:spPr/>
      <dgm:t>
        <a:bodyPr/>
        <a:lstStyle/>
        <a:p>
          <a:pPr rtl="0"/>
          <a:r>
            <a:rPr lang="zh-CN" b="1" dirty="0" smtClean="0">
              <a:solidFill>
                <a:srgbClr val="C00000"/>
              </a:solidFill>
            </a:rPr>
            <a:t>彗云</a:t>
          </a:r>
          <a:r>
            <a:rPr lang="zh-CN" b="1" dirty="0" smtClean="0"/>
            <a:t>：包围在彗发外面，主要由氢原子组成。</a:t>
          </a:r>
          <a:endParaRPr lang="zh-CN" dirty="0"/>
        </a:p>
      </dgm:t>
    </dgm:pt>
    <dgm:pt modelId="{923E76CA-79F7-4826-8A8F-70970FA240EE}" type="parTrans" cxnId="{074BBDA0-C9E1-41D8-AB50-D0DEE42F9284}">
      <dgm:prSet/>
      <dgm:spPr/>
      <dgm:t>
        <a:bodyPr/>
        <a:lstStyle/>
        <a:p>
          <a:endParaRPr lang="zh-CN" altLang="en-US"/>
        </a:p>
      </dgm:t>
    </dgm:pt>
    <dgm:pt modelId="{5B5EFAFE-773F-4F5C-B3C4-6FBEB78A5447}" type="sibTrans" cxnId="{074BBDA0-C9E1-41D8-AB50-D0DEE42F9284}">
      <dgm:prSet/>
      <dgm:spPr/>
      <dgm:t>
        <a:bodyPr/>
        <a:lstStyle/>
        <a:p>
          <a:endParaRPr lang="zh-CN" altLang="en-US"/>
        </a:p>
      </dgm:t>
    </dgm:pt>
    <dgm:pt modelId="{76F3EEC4-8E6C-47D9-8C11-70E9170261B3}">
      <dgm:prSet/>
      <dgm:spPr/>
      <dgm:t>
        <a:bodyPr/>
        <a:lstStyle/>
        <a:p>
          <a:pPr rtl="0"/>
          <a:r>
            <a:rPr lang="zh-CN" b="1" dirty="0" smtClean="0">
              <a:solidFill>
                <a:srgbClr val="C00000"/>
              </a:solidFill>
            </a:rPr>
            <a:t>彗尾</a:t>
          </a:r>
          <a:r>
            <a:rPr lang="zh-CN" b="1" dirty="0" smtClean="0"/>
            <a:t>：是彗核背向太阳一侧长达</a:t>
          </a:r>
          <a:r>
            <a:rPr lang="en-US" b="1" dirty="0" smtClean="0"/>
            <a:t>1 x10</a:t>
          </a:r>
          <a:r>
            <a:rPr lang="en-US" b="1" baseline="30000" dirty="0" smtClean="0"/>
            <a:t>8</a:t>
          </a:r>
          <a:r>
            <a:rPr lang="en-US" b="1" dirty="0" smtClean="0"/>
            <a:t> km</a:t>
          </a:r>
          <a:r>
            <a:rPr lang="zh-CN" b="1" dirty="0" smtClean="0"/>
            <a:t>的尾巴，由彗核在大阳风作用下抛出的尘埃和气体组成。</a:t>
          </a:r>
          <a:endParaRPr lang="zh-CN" dirty="0"/>
        </a:p>
      </dgm:t>
    </dgm:pt>
    <dgm:pt modelId="{0A732AEB-4A32-488D-8594-B24140725CA9}" type="parTrans" cxnId="{30F4083C-F5D9-41AC-BA09-3CBB9060D4F2}">
      <dgm:prSet/>
      <dgm:spPr/>
      <dgm:t>
        <a:bodyPr/>
        <a:lstStyle/>
        <a:p>
          <a:endParaRPr lang="zh-CN" altLang="en-US"/>
        </a:p>
      </dgm:t>
    </dgm:pt>
    <dgm:pt modelId="{9401E64F-0097-4546-92EF-A7195F3289E9}" type="sibTrans" cxnId="{30F4083C-F5D9-41AC-BA09-3CBB9060D4F2}">
      <dgm:prSet/>
      <dgm:spPr/>
      <dgm:t>
        <a:bodyPr/>
        <a:lstStyle/>
        <a:p>
          <a:endParaRPr lang="zh-CN" altLang="en-US"/>
        </a:p>
      </dgm:t>
    </dgm:pt>
    <dgm:pt modelId="{AA3EA6B5-FE5E-4D27-923B-F0A96582ADAB}" type="pres">
      <dgm:prSet presAssocID="{414B1E50-87CF-4ADA-AB0C-191782AB839B}" presName="Name0" presStyleCnt="0">
        <dgm:presLayoutVars>
          <dgm:chMax val="7"/>
          <dgm:chPref val="7"/>
          <dgm:dir/>
        </dgm:presLayoutVars>
      </dgm:prSet>
      <dgm:spPr/>
      <dgm:t>
        <a:bodyPr/>
        <a:lstStyle/>
        <a:p>
          <a:endParaRPr lang="zh-CN" altLang="en-US"/>
        </a:p>
      </dgm:t>
    </dgm:pt>
    <dgm:pt modelId="{27A8E738-56B1-4060-AEED-759CCEF0C866}" type="pres">
      <dgm:prSet presAssocID="{414B1E50-87CF-4ADA-AB0C-191782AB839B}" presName="Name1" presStyleCnt="0"/>
      <dgm:spPr/>
    </dgm:pt>
    <dgm:pt modelId="{510C7B69-0909-4D84-95FA-68731A79AD42}" type="pres">
      <dgm:prSet presAssocID="{414B1E50-87CF-4ADA-AB0C-191782AB839B}" presName="cycle" presStyleCnt="0"/>
      <dgm:spPr/>
    </dgm:pt>
    <dgm:pt modelId="{2C1467BE-2AAD-48AD-B7F4-060B49003D26}" type="pres">
      <dgm:prSet presAssocID="{414B1E50-87CF-4ADA-AB0C-191782AB839B}" presName="srcNode" presStyleLbl="node1" presStyleIdx="0" presStyleCnt="4"/>
      <dgm:spPr/>
    </dgm:pt>
    <dgm:pt modelId="{4245DC0C-944E-49BC-A251-50CA3E360E6B}" type="pres">
      <dgm:prSet presAssocID="{414B1E50-87CF-4ADA-AB0C-191782AB839B}" presName="conn" presStyleLbl="parChTrans1D2" presStyleIdx="0" presStyleCnt="1"/>
      <dgm:spPr/>
      <dgm:t>
        <a:bodyPr/>
        <a:lstStyle/>
        <a:p>
          <a:endParaRPr lang="zh-CN" altLang="en-US"/>
        </a:p>
      </dgm:t>
    </dgm:pt>
    <dgm:pt modelId="{AD39CA18-0B77-4680-84C1-1B3F360A7214}" type="pres">
      <dgm:prSet presAssocID="{414B1E50-87CF-4ADA-AB0C-191782AB839B}" presName="extraNode" presStyleLbl="node1" presStyleIdx="0" presStyleCnt="4"/>
      <dgm:spPr/>
    </dgm:pt>
    <dgm:pt modelId="{DBEE007F-A472-482B-A7FF-1ECDA850320A}" type="pres">
      <dgm:prSet presAssocID="{414B1E50-87CF-4ADA-AB0C-191782AB839B}" presName="dstNode" presStyleLbl="node1" presStyleIdx="0" presStyleCnt="4"/>
      <dgm:spPr/>
    </dgm:pt>
    <dgm:pt modelId="{89A31C17-21AD-4473-BE96-50FA753AEC48}" type="pres">
      <dgm:prSet presAssocID="{4E398061-15D1-4C82-A135-701C0125D061}" presName="text_1" presStyleLbl="node1" presStyleIdx="0" presStyleCnt="4">
        <dgm:presLayoutVars>
          <dgm:bulletEnabled val="1"/>
        </dgm:presLayoutVars>
      </dgm:prSet>
      <dgm:spPr/>
      <dgm:t>
        <a:bodyPr/>
        <a:lstStyle/>
        <a:p>
          <a:endParaRPr lang="zh-CN" altLang="en-US"/>
        </a:p>
      </dgm:t>
    </dgm:pt>
    <dgm:pt modelId="{3069875A-247E-4DAC-B3B2-832F07F166C2}" type="pres">
      <dgm:prSet presAssocID="{4E398061-15D1-4C82-A135-701C0125D061}" presName="accent_1" presStyleCnt="0"/>
      <dgm:spPr/>
    </dgm:pt>
    <dgm:pt modelId="{11831859-1CFC-49E4-983C-700FADBC8396}" type="pres">
      <dgm:prSet presAssocID="{4E398061-15D1-4C82-A135-701C0125D061}" presName="accentRepeatNode" presStyleLbl="solidFgAcc1" presStyleIdx="0" presStyleCnt="4"/>
      <dgm:spPr/>
    </dgm:pt>
    <dgm:pt modelId="{9F3B1E6D-3DD0-4A91-B7CB-3E5E043AC1DF}" type="pres">
      <dgm:prSet presAssocID="{29DC5109-886C-452A-B658-21809B91A40C}" presName="text_2" presStyleLbl="node1" presStyleIdx="1" presStyleCnt="4">
        <dgm:presLayoutVars>
          <dgm:bulletEnabled val="1"/>
        </dgm:presLayoutVars>
      </dgm:prSet>
      <dgm:spPr/>
      <dgm:t>
        <a:bodyPr/>
        <a:lstStyle/>
        <a:p>
          <a:endParaRPr lang="zh-CN" altLang="en-US"/>
        </a:p>
      </dgm:t>
    </dgm:pt>
    <dgm:pt modelId="{F8B09120-BEC5-4273-83FF-2BC943C5B2AB}" type="pres">
      <dgm:prSet presAssocID="{29DC5109-886C-452A-B658-21809B91A40C}" presName="accent_2" presStyleCnt="0"/>
      <dgm:spPr/>
    </dgm:pt>
    <dgm:pt modelId="{4F040A24-F067-4B7F-BB4E-CA31876C9AFD}" type="pres">
      <dgm:prSet presAssocID="{29DC5109-886C-452A-B658-21809B91A40C}" presName="accentRepeatNode" presStyleLbl="solidFgAcc1" presStyleIdx="1" presStyleCnt="4"/>
      <dgm:spPr/>
    </dgm:pt>
    <dgm:pt modelId="{E9E9D5E7-442F-41CC-A8D7-1CA81118D0EB}" type="pres">
      <dgm:prSet presAssocID="{58058673-F340-4A8F-8E90-45F0ADEBC095}" presName="text_3" presStyleLbl="node1" presStyleIdx="2" presStyleCnt="4">
        <dgm:presLayoutVars>
          <dgm:bulletEnabled val="1"/>
        </dgm:presLayoutVars>
      </dgm:prSet>
      <dgm:spPr/>
      <dgm:t>
        <a:bodyPr/>
        <a:lstStyle/>
        <a:p>
          <a:endParaRPr lang="zh-CN" altLang="en-US"/>
        </a:p>
      </dgm:t>
    </dgm:pt>
    <dgm:pt modelId="{8D0E1099-59AA-42BD-8509-502DFC289098}" type="pres">
      <dgm:prSet presAssocID="{58058673-F340-4A8F-8E90-45F0ADEBC095}" presName="accent_3" presStyleCnt="0"/>
      <dgm:spPr/>
    </dgm:pt>
    <dgm:pt modelId="{E9FF582A-0AA1-412E-B2EF-15ADB74E9344}" type="pres">
      <dgm:prSet presAssocID="{58058673-F340-4A8F-8E90-45F0ADEBC095}" presName="accentRepeatNode" presStyleLbl="solidFgAcc1" presStyleIdx="2" presStyleCnt="4"/>
      <dgm:spPr/>
    </dgm:pt>
    <dgm:pt modelId="{2AFC1347-1A0B-431D-8C9A-CAA97C1836D9}" type="pres">
      <dgm:prSet presAssocID="{76F3EEC4-8E6C-47D9-8C11-70E9170261B3}" presName="text_4" presStyleLbl="node1" presStyleIdx="3" presStyleCnt="4">
        <dgm:presLayoutVars>
          <dgm:bulletEnabled val="1"/>
        </dgm:presLayoutVars>
      </dgm:prSet>
      <dgm:spPr/>
      <dgm:t>
        <a:bodyPr/>
        <a:lstStyle/>
        <a:p>
          <a:endParaRPr lang="zh-CN" altLang="en-US"/>
        </a:p>
      </dgm:t>
    </dgm:pt>
    <dgm:pt modelId="{67A18A0C-05C3-4C45-B31B-A7756DFB9A70}" type="pres">
      <dgm:prSet presAssocID="{76F3EEC4-8E6C-47D9-8C11-70E9170261B3}" presName="accent_4" presStyleCnt="0"/>
      <dgm:spPr/>
    </dgm:pt>
    <dgm:pt modelId="{3EEC32AB-6442-4108-ACEF-61E313A26552}" type="pres">
      <dgm:prSet presAssocID="{76F3EEC4-8E6C-47D9-8C11-70E9170261B3}" presName="accentRepeatNode" presStyleLbl="solidFgAcc1" presStyleIdx="3" presStyleCnt="4"/>
      <dgm:spPr/>
    </dgm:pt>
  </dgm:ptLst>
  <dgm:cxnLst>
    <dgm:cxn modelId="{BCED64FC-7F00-406E-8132-CB770F44A3B6}" type="presOf" srcId="{4E398061-15D1-4C82-A135-701C0125D061}" destId="{89A31C17-21AD-4473-BE96-50FA753AEC48}" srcOrd="0" destOrd="0" presId="urn:microsoft.com/office/officeart/2008/layout/VerticalCurvedList"/>
    <dgm:cxn modelId="{1A73416F-9CE1-47BE-871B-31A67B2FFDC8}" type="presOf" srcId="{76F3EEC4-8E6C-47D9-8C11-70E9170261B3}" destId="{2AFC1347-1A0B-431D-8C9A-CAA97C1836D9}" srcOrd="0" destOrd="0" presId="urn:microsoft.com/office/officeart/2008/layout/VerticalCurvedList"/>
    <dgm:cxn modelId="{074BBDA0-C9E1-41D8-AB50-D0DEE42F9284}" srcId="{414B1E50-87CF-4ADA-AB0C-191782AB839B}" destId="{58058673-F340-4A8F-8E90-45F0ADEBC095}" srcOrd="2" destOrd="0" parTransId="{923E76CA-79F7-4826-8A8F-70970FA240EE}" sibTransId="{5B5EFAFE-773F-4F5C-B3C4-6FBEB78A5447}"/>
    <dgm:cxn modelId="{E746BFA3-794F-47C4-A72F-6E0EB87D1599}" type="presOf" srcId="{58058673-F340-4A8F-8E90-45F0ADEBC095}" destId="{E9E9D5E7-442F-41CC-A8D7-1CA81118D0EB}" srcOrd="0" destOrd="0" presId="urn:microsoft.com/office/officeart/2008/layout/VerticalCurvedList"/>
    <dgm:cxn modelId="{75A2388A-AF0A-4807-A577-64F4EA2CFC3E}" type="presOf" srcId="{D3CC89EE-BC8A-411C-8C63-603FE13CB86F}" destId="{4245DC0C-944E-49BC-A251-50CA3E360E6B}" srcOrd="0" destOrd="0" presId="urn:microsoft.com/office/officeart/2008/layout/VerticalCurvedList"/>
    <dgm:cxn modelId="{41C29BE4-6D42-44ED-8281-74F2AED24EB6}" type="presOf" srcId="{414B1E50-87CF-4ADA-AB0C-191782AB839B}" destId="{AA3EA6B5-FE5E-4D27-923B-F0A96582ADAB}" srcOrd="0" destOrd="0" presId="urn:microsoft.com/office/officeart/2008/layout/VerticalCurvedList"/>
    <dgm:cxn modelId="{30F4083C-F5D9-41AC-BA09-3CBB9060D4F2}" srcId="{414B1E50-87CF-4ADA-AB0C-191782AB839B}" destId="{76F3EEC4-8E6C-47D9-8C11-70E9170261B3}" srcOrd="3" destOrd="0" parTransId="{0A732AEB-4A32-488D-8594-B24140725CA9}" sibTransId="{9401E64F-0097-4546-92EF-A7195F3289E9}"/>
    <dgm:cxn modelId="{1CE1ED3B-B97D-44D7-BB1D-290AD9AB2BD9}" srcId="{414B1E50-87CF-4ADA-AB0C-191782AB839B}" destId="{4E398061-15D1-4C82-A135-701C0125D061}" srcOrd="0" destOrd="0" parTransId="{BDB6B25A-9A89-408D-BE11-2A231D3BC4C7}" sibTransId="{D3CC89EE-BC8A-411C-8C63-603FE13CB86F}"/>
    <dgm:cxn modelId="{C6C49174-6494-4300-A4D6-B7DDD3347C30}" srcId="{414B1E50-87CF-4ADA-AB0C-191782AB839B}" destId="{29DC5109-886C-452A-B658-21809B91A40C}" srcOrd="1" destOrd="0" parTransId="{65EEFB67-E410-4AA5-93A2-BA471E2CF256}" sibTransId="{7441DE74-E245-4B0B-B58F-18A1AB90279F}"/>
    <dgm:cxn modelId="{F3FDC28D-941B-447A-95A5-1880166E5646}" type="presOf" srcId="{29DC5109-886C-452A-B658-21809B91A40C}" destId="{9F3B1E6D-3DD0-4A91-B7CB-3E5E043AC1DF}" srcOrd="0" destOrd="0" presId="urn:microsoft.com/office/officeart/2008/layout/VerticalCurvedList"/>
    <dgm:cxn modelId="{31FD5A52-AAC9-493A-8372-6E3EBBB9E603}" type="presParOf" srcId="{AA3EA6B5-FE5E-4D27-923B-F0A96582ADAB}" destId="{27A8E738-56B1-4060-AEED-759CCEF0C866}" srcOrd="0" destOrd="0" presId="urn:microsoft.com/office/officeart/2008/layout/VerticalCurvedList"/>
    <dgm:cxn modelId="{13C3D3D0-6B9E-443A-82A8-29330001B4A9}" type="presParOf" srcId="{27A8E738-56B1-4060-AEED-759CCEF0C866}" destId="{510C7B69-0909-4D84-95FA-68731A79AD42}" srcOrd="0" destOrd="0" presId="urn:microsoft.com/office/officeart/2008/layout/VerticalCurvedList"/>
    <dgm:cxn modelId="{C54BEBE3-1BF5-46A1-9FA2-E1C55F81B0FF}" type="presParOf" srcId="{510C7B69-0909-4D84-95FA-68731A79AD42}" destId="{2C1467BE-2AAD-48AD-B7F4-060B49003D26}" srcOrd="0" destOrd="0" presId="urn:microsoft.com/office/officeart/2008/layout/VerticalCurvedList"/>
    <dgm:cxn modelId="{671EDA6F-B4F8-4CB9-B56F-2B7BD1831653}" type="presParOf" srcId="{510C7B69-0909-4D84-95FA-68731A79AD42}" destId="{4245DC0C-944E-49BC-A251-50CA3E360E6B}" srcOrd="1" destOrd="0" presId="urn:microsoft.com/office/officeart/2008/layout/VerticalCurvedList"/>
    <dgm:cxn modelId="{BFEAB664-55DA-4D3E-BC01-CC0612946C87}" type="presParOf" srcId="{510C7B69-0909-4D84-95FA-68731A79AD42}" destId="{AD39CA18-0B77-4680-84C1-1B3F360A7214}" srcOrd="2" destOrd="0" presId="urn:microsoft.com/office/officeart/2008/layout/VerticalCurvedList"/>
    <dgm:cxn modelId="{0B568B89-02C7-4B7E-B5E0-32FB017EB33F}" type="presParOf" srcId="{510C7B69-0909-4D84-95FA-68731A79AD42}" destId="{DBEE007F-A472-482B-A7FF-1ECDA850320A}" srcOrd="3" destOrd="0" presId="urn:microsoft.com/office/officeart/2008/layout/VerticalCurvedList"/>
    <dgm:cxn modelId="{C8DFD7B6-3AF5-4DA3-B321-3B477EE138E6}" type="presParOf" srcId="{27A8E738-56B1-4060-AEED-759CCEF0C866}" destId="{89A31C17-21AD-4473-BE96-50FA753AEC48}" srcOrd="1" destOrd="0" presId="urn:microsoft.com/office/officeart/2008/layout/VerticalCurvedList"/>
    <dgm:cxn modelId="{361C2E3F-04B9-4FBB-A7F1-8551D8E89AA8}" type="presParOf" srcId="{27A8E738-56B1-4060-AEED-759CCEF0C866}" destId="{3069875A-247E-4DAC-B3B2-832F07F166C2}" srcOrd="2" destOrd="0" presId="urn:microsoft.com/office/officeart/2008/layout/VerticalCurvedList"/>
    <dgm:cxn modelId="{3B4164C2-8742-400A-8D9C-421530FC2295}" type="presParOf" srcId="{3069875A-247E-4DAC-B3B2-832F07F166C2}" destId="{11831859-1CFC-49E4-983C-700FADBC8396}" srcOrd="0" destOrd="0" presId="urn:microsoft.com/office/officeart/2008/layout/VerticalCurvedList"/>
    <dgm:cxn modelId="{46102D21-09B0-4B66-B449-F1F336F82F70}" type="presParOf" srcId="{27A8E738-56B1-4060-AEED-759CCEF0C866}" destId="{9F3B1E6D-3DD0-4A91-B7CB-3E5E043AC1DF}" srcOrd="3" destOrd="0" presId="urn:microsoft.com/office/officeart/2008/layout/VerticalCurvedList"/>
    <dgm:cxn modelId="{E40A28F7-59DB-4719-9F82-F5CD35EDA902}" type="presParOf" srcId="{27A8E738-56B1-4060-AEED-759CCEF0C866}" destId="{F8B09120-BEC5-4273-83FF-2BC943C5B2AB}" srcOrd="4" destOrd="0" presId="urn:microsoft.com/office/officeart/2008/layout/VerticalCurvedList"/>
    <dgm:cxn modelId="{06870228-CACF-4215-BF1C-2B459EAD9698}" type="presParOf" srcId="{F8B09120-BEC5-4273-83FF-2BC943C5B2AB}" destId="{4F040A24-F067-4B7F-BB4E-CA31876C9AFD}" srcOrd="0" destOrd="0" presId="urn:microsoft.com/office/officeart/2008/layout/VerticalCurvedList"/>
    <dgm:cxn modelId="{59736D16-0317-4FE8-B253-FA5BF672D3F3}" type="presParOf" srcId="{27A8E738-56B1-4060-AEED-759CCEF0C866}" destId="{E9E9D5E7-442F-41CC-A8D7-1CA81118D0EB}" srcOrd="5" destOrd="0" presId="urn:microsoft.com/office/officeart/2008/layout/VerticalCurvedList"/>
    <dgm:cxn modelId="{A9BDB8FE-5692-453F-8E71-E6055EC66D1F}" type="presParOf" srcId="{27A8E738-56B1-4060-AEED-759CCEF0C866}" destId="{8D0E1099-59AA-42BD-8509-502DFC289098}" srcOrd="6" destOrd="0" presId="urn:microsoft.com/office/officeart/2008/layout/VerticalCurvedList"/>
    <dgm:cxn modelId="{41C699CF-F493-44E3-AFED-3AB38F4D3505}" type="presParOf" srcId="{8D0E1099-59AA-42BD-8509-502DFC289098}" destId="{E9FF582A-0AA1-412E-B2EF-15ADB74E9344}" srcOrd="0" destOrd="0" presId="urn:microsoft.com/office/officeart/2008/layout/VerticalCurvedList"/>
    <dgm:cxn modelId="{2774C3D7-646C-4EB4-85AD-D400FF515669}" type="presParOf" srcId="{27A8E738-56B1-4060-AEED-759CCEF0C866}" destId="{2AFC1347-1A0B-431D-8C9A-CAA97C1836D9}" srcOrd="7" destOrd="0" presId="urn:microsoft.com/office/officeart/2008/layout/VerticalCurvedList"/>
    <dgm:cxn modelId="{1C3174F9-72E0-4D5E-AF4E-86F68286929E}" type="presParOf" srcId="{27A8E738-56B1-4060-AEED-759CCEF0C866}" destId="{67A18A0C-05C3-4C45-B31B-A7756DFB9A70}" srcOrd="8" destOrd="0" presId="urn:microsoft.com/office/officeart/2008/layout/VerticalCurvedList"/>
    <dgm:cxn modelId="{1D67AE6A-D497-49AC-9ADC-9D7BB4B5FEEF}" type="presParOf" srcId="{67A18A0C-05C3-4C45-B31B-A7756DFB9A70}" destId="{3EEC32AB-6442-4108-ACEF-61E313A2655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E1FA5B-1A05-49D3-ABE1-619397C84A2C}"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zh-CN" altLang="en-US"/>
        </a:p>
      </dgm:t>
    </dgm:pt>
    <dgm:pt modelId="{3B2682E3-14A2-412B-89E4-7ACFE62FC705}">
      <dgm:prSet/>
      <dgm:spPr/>
      <dgm:t>
        <a:bodyPr/>
        <a:lstStyle/>
        <a:p>
          <a:pPr rtl="0"/>
          <a:r>
            <a:rPr lang="zh-CN" b="1" dirty="0" smtClean="0">
              <a:solidFill>
                <a:srgbClr val="FF0000"/>
              </a:solidFill>
              <a:latin typeface="黑体" panose="02010609060101010101" pitchFamily="49" charset="-122"/>
              <a:ea typeface="黑体" panose="02010609060101010101" pitchFamily="49" charset="-122"/>
            </a:rPr>
            <a:t>慧核</a:t>
          </a:r>
          <a:r>
            <a:rPr lang="zh-CN" b="1" dirty="0" smtClean="0"/>
            <a:t>在大部分时间里在远离太阳的寒冷空间中运行，其组成物质处于</a:t>
          </a:r>
          <a:r>
            <a:rPr lang="zh-CN" b="1" dirty="0" smtClean="0">
              <a:solidFill>
                <a:srgbClr val="3366FF"/>
              </a:solidFill>
              <a:latin typeface="黑体" panose="02010609060101010101" pitchFamily="49" charset="-122"/>
              <a:ea typeface="黑体" panose="02010609060101010101" pitchFamily="49" charset="-122"/>
            </a:rPr>
            <a:t>冰冻状态</a:t>
          </a:r>
          <a:r>
            <a:rPr lang="zh-CN" b="1" dirty="0" smtClean="0"/>
            <a:t>。</a:t>
          </a:r>
          <a:endParaRPr lang="zh-CN" dirty="0"/>
        </a:p>
      </dgm:t>
    </dgm:pt>
    <dgm:pt modelId="{22496229-D5A1-493B-8EE9-8D92E0F84FF0}" type="parTrans" cxnId="{8CC3D3DC-78DD-420C-85A7-5289ECBBD07C}">
      <dgm:prSet/>
      <dgm:spPr/>
      <dgm:t>
        <a:bodyPr/>
        <a:lstStyle/>
        <a:p>
          <a:endParaRPr lang="zh-CN" altLang="en-US"/>
        </a:p>
      </dgm:t>
    </dgm:pt>
    <dgm:pt modelId="{223667BF-1AC0-4C7C-976E-D5DDB7BAD54D}" type="sibTrans" cxnId="{8CC3D3DC-78DD-420C-85A7-5289ECBBD07C}">
      <dgm:prSet/>
      <dgm:spPr/>
      <dgm:t>
        <a:bodyPr/>
        <a:lstStyle/>
        <a:p>
          <a:endParaRPr lang="zh-CN" altLang="en-US"/>
        </a:p>
      </dgm:t>
    </dgm:pt>
    <dgm:pt modelId="{9C3D4821-70BB-4BCD-B322-57A3B697569A}">
      <dgm:prSet/>
      <dgm:spPr/>
      <dgm:t>
        <a:bodyPr/>
        <a:lstStyle/>
        <a:p>
          <a:pPr rtl="0"/>
          <a:r>
            <a:rPr lang="zh-CN" b="1" dirty="0" smtClean="0"/>
            <a:t>当</a:t>
          </a:r>
          <a:r>
            <a:rPr lang="zh-CN" b="1" dirty="0" smtClean="0">
              <a:solidFill>
                <a:srgbClr val="FF0000"/>
              </a:solidFill>
              <a:latin typeface="黑体" panose="02010609060101010101" pitchFamily="49" charset="-122"/>
              <a:ea typeface="黑体" panose="02010609060101010101" pitchFamily="49" charset="-122"/>
            </a:rPr>
            <a:t>慧核</a:t>
          </a:r>
          <a:r>
            <a:rPr lang="zh-CN" b="1" dirty="0" smtClean="0"/>
            <a:t>在轨道上逐渐接近它的近日点、距太阳足够近时，太阳的热力使慧核中的一部分冻结的气体蒸发或升华，形成云雾状包层（</a:t>
          </a:r>
          <a:r>
            <a:rPr lang="zh-CN" b="1" dirty="0" smtClean="0">
              <a:solidFill>
                <a:srgbClr val="FF0000"/>
              </a:solidFill>
              <a:latin typeface="黑体" panose="02010609060101010101" pitchFamily="49" charset="-122"/>
              <a:ea typeface="黑体" panose="02010609060101010101" pitchFamily="49" charset="-122"/>
            </a:rPr>
            <a:t>慧发</a:t>
          </a:r>
          <a:r>
            <a:rPr lang="zh-CN" b="1" dirty="0" smtClean="0"/>
            <a:t>）。</a:t>
          </a:r>
          <a:endParaRPr lang="zh-CN" dirty="0"/>
        </a:p>
      </dgm:t>
    </dgm:pt>
    <dgm:pt modelId="{C5AA1214-7092-43D6-BBA6-F57CA457FC33}" type="parTrans" cxnId="{06A499D0-6824-429C-BB4A-04B25770A059}">
      <dgm:prSet/>
      <dgm:spPr/>
      <dgm:t>
        <a:bodyPr/>
        <a:lstStyle/>
        <a:p>
          <a:endParaRPr lang="zh-CN" altLang="en-US"/>
        </a:p>
      </dgm:t>
    </dgm:pt>
    <dgm:pt modelId="{91C803AC-57CE-4D5C-AB87-D6EE98581257}" type="sibTrans" cxnId="{06A499D0-6824-429C-BB4A-04B25770A059}">
      <dgm:prSet/>
      <dgm:spPr/>
      <dgm:t>
        <a:bodyPr/>
        <a:lstStyle/>
        <a:p>
          <a:endParaRPr lang="zh-CN" altLang="en-US"/>
        </a:p>
      </dgm:t>
    </dgm:pt>
    <dgm:pt modelId="{6A790B08-286D-4D3B-A958-3402CAE8E98A}">
      <dgm:prSet/>
      <dgm:spPr/>
      <dgm:t>
        <a:bodyPr/>
        <a:lstStyle/>
        <a:p>
          <a:pPr rtl="0"/>
          <a:r>
            <a:rPr lang="zh-CN" b="1" dirty="0" smtClean="0"/>
            <a:t>彗星继续接近太阳，</a:t>
          </a:r>
          <a:r>
            <a:rPr lang="zh-CN" b="1" dirty="0" smtClean="0">
              <a:solidFill>
                <a:srgbClr val="FF0000"/>
              </a:solidFill>
              <a:latin typeface="黑体" panose="02010609060101010101" pitchFamily="49" charset="-122"/>
              <a:ea typeface="黑体" panose="02010609060101010101" pitchFamily="49" charset="-122"/>
            </a:rPr>
            <a:t>慧发</a:t>
          </a:r>
          <a:r>
            <a:rPr lang="zh-CN" b="1" dirty="0" smtClean="0"/>
            <a:t>的直径扩大（可达</a:t>
          </a:r>
          <a:r>
            <a:rPr lang="en-US" b="1" dirty="0" smtClean="0"/>
            <a:t>10</a:t>
          </a:r>
          <a:r>
            <a:rPr lang="zh-CN" b="1" dirty="0" smtClean="0"/>
            <a:t>万</a:t>
          </a:r>
          <a:r>
            <a:rPr lang="en-US" b="1" dirty="0" smtClean="0"/>
            <a:t>km</a:t>
          </a:r>
          <a:r>
            <a:rPr lang="zh-CN" b="1" dirty="0" smtClean="0"/>
            <a:t>）</a:t>
          </a:r>
          <a:r>
            <a:rPr lang="zh-CN" altLang="en-US" b="1" dirty="0" smtClean="0"/>
            <a:t>，</a:t>
          </a:r>
          <a:r>
            <a:rPr lang="zh-CN" b="1" dirty="0" smtClean="0"/>
            <a:t>形成</a:t>
          </a:r>
          <a:r>
            <a:rPr lang="zh-CN" b="1" dirty="0" smtClean="0">
              <a:solidFill>
                <a:srgbClr val="FF0000"/>
              </a:solidFill>
              <a:latin typeface="黑体" panose="02010609060101010101" pitchFamily="49" charset="-122"/>
              <a:ea typeface="黑体" panose="02010609060101010101" pitchFamily="49" charset="-122"/>
            </a:rPr>
            <a:t>彗云</a:t>
          </a:r>
          <a:r>
            <a:rPr lang="zh-CN" b="1" dirty="0" smtClean="0"/>
            <a:t>。</a:t>
          </a:r>
          <a:endParaRPr lang="zh-CN" dirty="0"/>
        </a:p>
      </dgm:t>
    </dgm:pt>
    <dgm:pt modelId="{8C3B1523-ED91-4EE2-AD1C-D863150E333E}" type="parTrans" cxnId="{C4CA1CB4-3254-4412-AF9A-2C924AD6A5BC}">
      <dgm:prSet/>
      <dgm:spPr/>
      <dgm:t>
        <a:bodyPr/>
        <a:lstStyle/>
        <a:p>
          <a:endParaRPr lang="zh-CN" altLang="en-US"/>
        </a:p>
      </dgm:t>
    </dgm:pt>
    <dgm:pt modelId="{8D0EC22E-3D42-473C-8084-92F9DF4FBF22}" type="sibTrans" cxnId="{C4CA1CB4-3254-4412-AF9A-2C924AD6A5BC}">
      <dgm:prSet/>
      <dgm:spPr/>
      <dgm:t>
        <a:bodyPr/>
        <a:lstStyle/>
        <a:p>
          <a:endParaRPr lang="zh-CN" altLang="en-US"/>
        </a:p>
      </dgm:t>
    </dgm:pt>
    <dgm:pt modelId="{2985D763-5DEF-4E7C-B59F-CFA71B64D2F9}">
      <dgm:prSet/>
      <dgm:spPr/>
      <dgm:t>
        <a:bodyPr/>
        <a:lstStyle/>
        <a:p>
          <a:pPr rtl="0"/>
          <a:r>
            <a:rPr lang="zh-CN" b="1" dirty="0" smtClean="0">
              <a:solidFill>
                <a:srgbClr val="FF0000"/>
              </a:solidFill>
              <a:latin typeface="黑体" panose="02010609060101010101" pitchFamily="49" charset="-122"/>
              <a:ea typeface="黑体" panose="02010609060101010101" pitchFamily="49" charset="-122"/>
            </a:rPr>
            <a:t>慧发</a:t>
          </a:r>
          <a:r>
            <a:rPr lang="zh-CN" b="1" dirty="0" smtClean="0"/>
            <a:t>中的一部分气体和尘埃，被太阳风和光压推向一旁，漂向远方，形成</a:t>
          </a:r>
          <a:r>
            <a:rPr lang="zh-CN" b="1" dirty="0" smtClean="0">
              <a:solidFill>
                <a:srgbClr val="FF0000"/>
              </a:solidFill>
              <a:latin typeface="黑体" panose="02010609060101010101" pitchFamily="49" charset="-122"/>
              <a:ea typeface="黑体" panose="02010609060101010101" pitchFamily="49" charset="-122"/>
            </a:rPr>
            <a:t>慧尾</a:t>
          </a:r>
          <a:r>
            <a:rPr lang="zh-CN" b="1" dirty="0" smtClean="0"/>
            <a:t>。</a:t>
          </a:r>
          <a:endParaRPr lang="zh-CN" dirty="0"/>
        </a:p>
      </dgm:t>
    </dgm:pt>
    <dgm:pt modelId="{B8884E4E-611F-4332-884E-1BCB45C82BB0}" type="parTrans" cxnId="{C9CB5316-4905-4A84-9BC6-57D3ADCB9B5C}">
      <dgm:prSet/>
      <dgm:spPr/>
      <dgm:t>
        <a:bodyPr/>
        <a:lstStyle/>
        <a:p>
          <a:endParaRPr lang="zh-CN" altLang="en-US"/>
        </a:p>
      </dgm:t>
    </dgm:pt>
    <dgm:pt modelId="{5098D316-68D3-4658-92D8-C91E6E15A198}" type="sibTrans" cxnId="{C9CB5316-4905-4A84-9BC6-57D3ADCB9B5C}">
      <dgm:prSet/>
      <dgm:spPr/>
      <dgm:t>
        <a:bodyPr/>
        <a:lstStyle/>
        <a:p>
          <a:endParaRPr lang="zh-CN" altLang="en-US"/>
        </a:p>
      </dgm:t>
    </dgm:pt>
    <dgm:pt modelId="{7108C01F-775F-438F-8657-BA3A8021D120}" type="pres">
      <dgm:prSet presAssocID="{FCE1FA5B-1A05-49D3-ABE1-619397C84A2C}" presName="outerComposite" presStyleCnt="0">
        <dgm:presLayoutVars>
          <dgm:chMax val="5"/>
          <dgm:dir/>
          <dgm:resizeHandles val="exact"/>
        </dgm:presLayoutVars>
      </dgm:prSet>
      <dgm:spPr/>
      <dgm:t>
        <a:bodyPr/>
        <a:lstStyle/>
        <a:p>
          <a:endParaRPr lang="zh-CN" altLang="en-US"/>
        </a:p>
      </dgm:t>
    </dgm:pt>
    <dgm:pt modelId="{930936F6-2B7B-4E99-8866-C35356AD5597}" type="pres">
      <dgm:prSet presAssocID="{FCE1FA5B-1A05-49D3-ABE1-619397C84A2C}" presName="dummyMaxCanvas" presStyleCnt="0">
        <dgm:presLayoutVars/>
      </dgm:prSet>
      <dgm:spPr/>
    </dgm:pt>
    <dgm:pt modelId="{62BB46F4-349F-4106-83B4-3985A1DF439C}" type="pres">
      <dgm:prSet presAssocID="{FCE1FA5B-1A05-49D3-ABE1-619397C84A2C}" presName="FourNodes_1" presStyleLbl="node1" presStyleIdx="0" presStyleCnt="4">
        <dgm:presLayoutVars>
          <dgm:bulletEnabled val="1"/>
        </dgm:presLayoutVars>
      </dgm:prSet>
      <dgm:spPr/>
      <dgm:t>
        <a:bodyPr/>
        <a:lstStyle/>
        <a:p>
          <a:endParaRPr lang="zh-CN" altLang="en-US"/>
        </a:p>
      </dgm:t>
    </dgm:pt>
    <dgm:pt modelId="{33150439-1E68-4316-94C4-6B13197B2607}" type="pres">
      <dgm:prSet presAssocID="{FCE1FA5B-1A05-49D3-ABE1-619397C84A2C}" presName="FourNodes_2" presStyleLbl="node1" presStyleIdx="1" presStyleCnt="4">
        <dgm:presLayoutVars>
          <dgm:bulletEnabled val="1"/>
        </dgm:presLayoutVars>
      </dgm:prSet>
      <dgm:spPr/>
      <dgm:t>
        <a:bodyPr/>
        <a:lstStyle/>
        <a:p>
          <a:endParaRPr lang="zh-CN" altLang="en-US"/>
        </a:p>
      </dgm:t>
    </dgm:pt>
    <dgm:pt modelId="{C91E7FA3-1254-4564-81FC-A021B8146B64}" type="pres">
      <dgm:prSet presAssocID="{FCE1FA5B-1A05-49D3-ABE1-619397C84A2C}" presName="FourNodes_3" presStyleLbl="node1" presStyleIdx="2" presStyleCnt="4">
        <dgm:presLayoutVars>
          <dgm:bulletEnabled val="1"/>
        </dgm:presLayoutVars>
      </dgm:prSet>
      <dgm:spPr/>
      <dgm:t>
        <a:bodyPr/>
        <a:lstStyle/>
        <a:p>
          <a:endParaRPr lang="zh-CN" altLang="en-US"/>
        </a:p>
      </dgm:t>
    </dgm:pt>
    <dgm:pt modelId="{E709BAB5-6C1A-4A6A-92F4-2ACA0A6A05CA}" type="pres">
      <dgm:prSet presAssocID="{FCE1FA5B-1A05-49D3-ABE1-619397C84A2C}" presName="FourNodes_4" presStyleLbl="node1" presStyleIdx="3" presStyleCnt="4">
        <dgm:presLayoutVars>
          <dgm:bulletEnabled val="1"/>
        </dgm:presLayoutVars>
      </dgm:prSet>
      <dgm:spPr/>
      <dgm:t>
        <a:bodyPr/>
        <a:lstStyle/>
        <a:p>
          <a:endParaRPr lang="zh-CN" altLang="en-US"/>
        </a:p>
      </dgm:t>
    </dgm:pt>
    <dgm:pt modelId="{45E9E5E2-D0B8-46ED-A1F2-DC2D3777A1F5}" type="pres">
      <dgm:prSet presAssocID="{FCE1FA5B-1A05-49D3-ABE1-619397C84A2C}" presName="FourConn_1-2" presStyleLbl="fgAccFollowNode1" presStyleIdx="0" presStyleCnt="3">
        <dgm:presLayoutVars>
          <dgm:bulletEnabled val="1"/>
        </dgm:presLayoutVars>
      </dgm:prSet>
      <dgm:spPr/>
      <dgm:t>
        <a:bodyPr/>
        <a:lstStyle/>
        <a:p>
          <a:endParaRPr lang="zh-CN" altLang="en-US"/>
        </a:p>
      </dgm:t>
    </dgm:pt>
    <dgm:pt modelId="{B05C3A17-C24E-47E2-9322-703C8BA19621}" type="pres">
      <dgm:prSet presAssocID="{FCE1FA5B-1A05-49D3-ABE1-619397C84A2C}" presName="FourConn_2-3" presStyleLbl="fgAccFollowNode1" presStyleIdx="1" presStyleCnt="3">
        <dgm:presLayoutVars>
          <dgm:bulletEnabled val="1"/>
        </dgm:presLayoutVars>
      </dgm:prSet>
      <dgm:spPr/>
      <dgm:t>
        <a:bodyPr/>
        <a:lstStyle/>
        <a:p>
          <a:endParaRPr lang="zh-CN" altLang="en-US"/>
        </a:p>
      </dgm:t>
    </dgm:pt>
    <dgm:pt modelId="{FF708FD4-C46B-4DC0-B0C7-732424B898B7}" type="pres">
      <dgm:prSet presAssocID="{FCE1FA5B-1A05-49D3-ABE1-619397C84A2C}" presName="FourConn_3-4" presStyleLbl="fgAccFollowNode1" presStyleIdx="2" presStyleCnt="3">
        <dgm:presLayoutVars>
          <dgm:bulletEnabled val="1"/>
        </dgm:presLayoutVars>
      </dgm:prSet>
      <dgm:spPr/>
      <dgm:t>
        <a:bodyPr/>
        <a:lstStyle/>
        <a:p>
          <a:endParaRPr lang="zh-CN" altLang="en-US"/>
        </a:p>
      </dgm:t>
    </dgm:pt>
    <dgm:pt modelId="{4A368B81-D45F-48F5-AC2A-9B548E5BC711}" type="pres">
      <dgm:prSet presAssocID="{FCE1FA5B-1A05-49D3-ABE1-619397C84A2C}" presName="FourNodes_1_text" presStyleLbl="node1" presStyleIdx="3" presStyleCnt="4">
        <dgm:presLayoutVars>
          <dgm:bulletEnabled val="1"/>
        </dgm:presLayoutVars>
      </dgm:prSet>
      <dgm:spPr/>
      <dgm:t>
        <a:bodyPr/>
        <a:lstStyle/>
        <a:p>
          <a:endParaRPr lang="zh-CN" altLang="en-US"/>
        </a:p>
      </dgm:t>
    </dgm:pt>
    <dgm:pt modelId="{0FBE294D-948E-4D2E-844D-869461EADAAF}" type="pres">
      <dgm:prSet presAssocID="{FCE1FA5B-1A05-49D3-ABE1-619397C84A2C}" presName="FourNodes_2_text" presStyleLbl="node1" presStyleIdx="3" presStyleCnt="4">
        <dgm:presLayoutVars>
          <dgm:bulletEnabled val="1"/>
        </dgm:presLayoutVars>
      </dgm:prSet>
      <dgm:spPr/>
      <dgm:t>
        <a:bodyPr/>
        <a:lstStyle/>
        <a:p>
          <a:endParaRPr lang="zh-CN" altLang="en-US"/>
        </a:p>
      </dgm:t>
    </dgm:pt>
    <dgm:pt modelId="{BF8C86A4-6236-4BD5-AC3D-1C07FE10B8A6}" type="pres">
      <dgm:prSet presAssocID="{FCE1FA5B-1A05-49D3-ABE1-619397C84A2C}" presName="FourNodes_3_text" presStyleLbl="node1" presStyleIdx="3" presStyleCnt="4">
        <dgm:presLayoutVars>
          <dgm:bulletEnabled val="1"/>
        </dgm:presLayoutVars>
      </dgm:prSet>
      <dgm:spPr/>
      <dgm:t>
        <a:bodyPr/>
        <a:lstStyle/>
        <a:p>
          <a:endParaRPr lang="zh-CN" altLang="en-US"/>
        </a:p>
      </dgm:t>
    </dgm:pt>
    <dgm:pt modelId="{F5FD7F31-971E-4AE1-B80F-9ABA5F6626BB}" type="pres">
      <dgm:prSet presAssocID="{FCE1FA5B-1A05-49D3-ABE1-619397C84A2C}" presName="FourNodes_4_text" presStyleLbl="node1" presStyleIdx="3" presStyleCnt="4">
        <dgm:presLayoutVars>
          <dgm:bulletEnabled val="1"/>
        </dgm:presLayoutVars>
      </dgm:prSet>
      <dgm:spPr/>
      <dgm:t>
        <a:bodyPr/>
        <a:lstStyle/>
        <a:p>
          <a:endParaRPr lang="zh-CN" altLang="en-US"/>
        </a:p>
      </dgm:t>
    </dgm:pt>
  </dgm:ptLst>
  <dgm:cxnLst>
    <dgm:cxn modelId="{C9CB5316-4905-4A84-9BC6-57D3ADCB9B5C}" srcId="{FCE1FA5B-1A05-49D3-ABE1-619397C84A2C}" destId="{2985D763-5DEF-4E7C-B59F-CFA71B64D2F9}" srcOrd="3" destOrd="0" parTransId="{B8884E4E-611F-4332-884E-1BCB45C82BB0}" sibTransId="{5098D316-68D3-4658-92D8-C91E6E15A198}"/>
    <dgm:cxn modelId="{9115F976-9438-4C43-BA4E-76459AFB1C94}" type="presOf" srcId="{FCE1FA5B-1A05-49D3-ABE1-619397C84A2C}" destId="{7108C01F-775F-438F-8657-BA3A8021D120}" srcOrd="0" destOrd="0" presId="urn:microsoft.com/office/officeart/2005/8/layout/vProcess5"/>
    <dgm:cxn modelId="{C4CA1CB4-3254-4412-AF9A-2C924AD6A5BC}" srcId="{FCE1FA5B-1A05-49D3-ABE1-619397C84A2C}" destId="{6A790B08-286D-4D3B-A958-3402CAE8E98A}" srcOrd="2" destOrd="0" parTransId="{8C3B1523-ED91-4EE2-AD1C-D863150E333E}" sibTransId="{8D0EC22E-3D42-473C-8084-92F9DF4FBF22}"/>
    <dgm:cxn modelId="{EF251FA2-6036-47A3-B0A1-6C06DE3C294A}" type="presOf" srcId="{8D0EC22E-3D42-473C-8084-92F9DF4FBF22}" destId="{FF708FD4-C46B-4DC0-B0C7-732424B898B7}" srcOrd="0" destOrd="0" presId="urn:microsoft.com/office/officeart/2005/8/layout/vProcess5"/>
    <dgm:cxn modelId="{D246042E-949B-4CAC-BC3F-B74F98A83FEE}" type="presOf" srcId="{6A790B08-286D-4D3B-A958-3402CAE8E98A}" destId="{C91E7FA3-1254-4564-81FC-A021B8146B64}" srcOrd="0" destOrd="0" presId="urn:microsoft.com/office/officeart/2005/8/layout/vProcess5"/>
    <dgm:cxn modelId="{8CC3D3DC-78DD-420C-85A7-5289ECBBD07C}" srcId="{FCE1FA5B-1A05-49D3-ABE1-619397C84A2C}" destId="{3B2682E3-14A2-412B-89E4-7ACFE62FC705}" srcOrd="0" destOrd="0" parTransId="{22496229-D5A1-493B-8EE9-8D92E0F84FF0}" sibTransId="{223667BF-1AC0-4C7C-976E-D5DDB7BAD54D}"/>
    <dgm:cxn modelId="{B90B24C1-FB55-4003-AAC0-AD3DBEE7DF0C}" type="presOf" srcId="{3B2682E3-14A2-412B-89E4-7ACFE62FC705}" destId="{62BB46F4-349F-4106-83B4-3985A1DF439C}" srcOrd="0" destOrd="0" presId="urn:microsoft.com/office/officeart/2005/8/layout/vProcess5"/>
    <dgm:cxn modelId="{28D0831C-BDA0-44BB-9FB1-3F917D1193AD}" type="presOf" srcId="{91C803AC-57CE-4D5C-AB87-D6EE98581257}" destId="{B05C3A17-C24E-47E2-9322-703C8BA19621}" srcOrd="0" destOrd="0" presId="urn:microsoft.com/office/officeart/2005/8/layout/vProcess5"/>
    <dgm:cxn modelId="{C579AB4E-5801-4346-9148-1CBCB8F08D7E}" type="presOf" srcId="{9C3D4821-70BB-4BCD-B322-57A3B697569A}" destId="{0FBE294D-948E-4D2E-844D-869461EADAAF}" srcOrd="1" destOrd="0" presId="urn:microsoft.com/office/officeart/2005/8/layout/vProcess5"/>
    <dgm:cxn modelId="{FF3D5993-C0A7-443C-85F5-06295FDF2D8C}" type="presOf" srcId="{2985D763-5DEF-4E7C-B59F-CFA71B64D2F9}" destId="{E709BAB5-6C1A-4A6A-92F4-2ACA0A6A05CA}" srcOrd="0" destOrd="0" presId="urn:microsoft.com/office/officeart/2005/8/layout/vProcess5"/>
    <dgm:cxn modelId="{C3A731EF-A389-4A15-93FD-1548628DA9DD}" type="presOf" srcId="{223667BF-1AC0-4C7C-976E-D5DDB7BAD54D}" destId="{45E9E5E2-D0B8-46ED-A1F2-DC2D3777A1F5}" srcOrd="0" destOrd="0" presId="urn:microsoft.com/office/officeart/2005/8/layout/vProcess5"/>
    <dgm:cxn modelId="{19CAC9F9-5AEF-4EF3-8BA4-FC9F85ADC432}" type="presOf" srcId="{2985D763-5DEF-4E7C-B59F-CFA71B64D2F9}" destId="{F5FD7F31-971E-4AE1-B80F-9ABA5F6626BB}" srcOrd="1" destOrd="0" presId="urn:microsoft.com/office/officeart/2005/8/layout/vProcess5"/>
    <dgm:cxn modelId="{CB35F9DB-3EDD-4A07-8C95-CCF6A57B4A91}" type="presOf" srcId="{9C3D4821-70BB-4BCD-B322-57A3B697569A}" destId="{33150439-1E68-4316-94C4-6B13197B2607}" srcOrd="0" destOrd="0" presId="urn:microsoft.com/office/officeart/2005/8/layout/vProcess5"/>
    <dgm:cxn modelId="{61499628-941D-41D6-935E-A67350EA7477}" type="presOf" srcId="{3B2682E3-14A2-412B-89E4-7ACFE62FC705}" destId="{4A368B81-D45F-48F5-AC2A-9B548E5BC711}" srcOrd="1" destOrd="0" presId="urn:microsoft.com/office/officeart/2005/8/layout/vProcess5"/>
    <dgm:cxn modelId="{A42D5D95-5F2B-4C32-BCB0-D4924A068B38}" type="presOf" srcId="{6A790B08-286D-4D3B-A958-3402CAE8E98A}" destId="{BF8C86A4-6236-4BD5-AC3D-1C07FE10B8A6}" srcOrd="1" destOrd="0" presId="urn:microsoft.com/office/officeart/2005/8/layout/vProcess5"/>
    <dgm:cxn modelId="{06A499D0-6824-429C-BB4A-04B25770A059}" srcId="{FCE1FA5B-1A05-49D3-ABE1-619397C84A2C}" destId="{9C3D4821-70BB-4BCD-B322-57A3B697569A}" srcOrd="1" destOrd="0" parTransId="{C5AA1214-7092-43D6-BBA6-F57CA457FC33}" sibTransId="{91C803AC-57CE-4D5C-AB87-D6EE98581257}"/>
    <dgm:cxn modelId="{5690EC19-AE84-4FCD-847E-84A2B31E40C2}" type="presParOf" srcId="{7108C01F-775F-438F-8657-BA3A8021D120}" destId="{930936F6-2B7B-4E99-8866-C35356AD5597}" srcOrd="0" destOrd="0" presId="urn:microsoft.com/office/officeart/2005/8/layout/vProcess5"/>
    <dgm:cxn modelId="{D82FF106-0508-4A0C-824D-ACE669E85CC6}" type="presParOf" srcId="{7108C01F-775F-438F-8657-BA3A8021D120}" destId="{62BB46F4-349F-4106-83B4-3985A1DF439C}" srcOrd="1" destOrd="0" presId="urn:microsoft.com/office/officeart/2005/8/layout/vProcess5"/>
    <dgm:cxn modelId="{431E6840-D2C7-481F-8F35-1E5A5CFB3913}" type="presParOf" srcId="{7108C01F-775F-438F-8657-BA3A8021D120}" destId="{33150439-1E68-4316-94C4-6B13197B2607}" srcOrd="2" destOrd="0" presId="urn:microsoft.com/office/officeart/2005/8/layout/vProcess5"/>
    <dgm:cxn modelId="{6E7D3760-80F2-4FF6-A603-55396D8D8FDF}" type="presParOf" srcId="{7108C01F-775F-438F-8657-BA3A8021D120}" destId="{C91E7FA3-1254-4564-81FC-A021B8146B64}" srcOrd="3" destOrd="0" presId="urn:microsoft.com/office/officeart/2005/8/layout/vProcess5"/>
    <dgm:cxn modelId="{C7E40AA3-30F9-494B-B28F-CAAB4AC7A94F}" type="presParOf" srcId="{7108C01F-775F-438F-8657-BA3A8021D120}" destId="{E709BAB5-6C1A-4A6A-92F4-2ACA0A6A05CA}" srcOrd="4" destOrd="0" presId="urn:microsoft.com/office/officeart/2005/8/layout/vProcess5"/>
    <dgm:cxn modelId="{53369D11-75B4-48EF-AE78-100AB9E1A8CB}" type="presParOf" srcId="{7108C01F-775F-438F-8657-BA3A8021D120}" destId="{45E9E5E2-D0B8-46ED-A1F2-DC2D3777A1F5}" srcOrd="5" destOrd="0" presId="urn:microsoft.com/office/officeart/2005/8/layout/vProcess5"/>
    <dgm:cxn modelId="{71C49FE1-E9DC-49FE-B64B-35C1F820C516}" type="presParOf" srcId="{7108C01F-775F-438F-8657-BA3A8021D120}" destId="{B05C3A17-C24E-47E2-9322-703C8BA19621}" srcOrd="6" destOrd="0" presId="urn:microsoft.com/office/officeart/2005/8/layout/vProcess5"/>
    <dgm:cxn modelId="{4C00EC68-A81B-472D-AD09-775857FC758C}" type="presParOf" srcId="{7108C01F-775F-438F-8657-BA3A8021D120}" destId="{FF708FD4-C46B-4DC0-B0C7-732424B898B7}" srcOrd="7" destOrd="0" presId="urn:microsoft.com/office/officeart/2005/8/layout/vProcess5"/>
    <dgm:cxn modelId="{1F1CC43B-8DBC-4B93-B631-F2AF28C44EB3}" type="presParOf" srcId="{7108C01F-775F-438F-8657-BA3A8021D120}" destId="{4A368B81-D45F-48F5-AC2A-9B548E5BC711}" srcOrd="8" destOrd="0" presId="urn:microsoft.com/office/officeart/2005/8/layout/vProcess5"/>
    <dgm:cxn modelId="{4D4107FE-B974-4612-B600-B624DEB18C8B}" type="presParOf" srcId="{7108C01F-775F-438F-8657-BA3A8021D120}" destId="{0FBE294D-948E-4D2E-844D-869461EADAAF}" srcOrd="9" destOrd="0" presId="urn:microsoft.com/office/officeart/2005/8/layout/vProcess5"/>
    <dgm:cxn modelId="{2F290D20-C41B-4883-B729-C3E1CCF1B598}" type="presParOf" srcId="{7108C01F-775F-438F-8657-BA3A8021D120}" destId="{BF8C86A4-6236-4BD5-AC3D-1C07FE10B8A6}" srcOrd="10" destOrd="0" presId="urn:microsoft.com/office/officeart/2005/8/layout/vProcess5"/>
    <dgm:cxn modelId="{61962D2A-78F2-4759-AB52-BEECEBF243F3}" type="presParOf" srcId="{7108C01F-775F-438F-8657-BA3A8021D120}" destId="{F5FD7F31-971E-4AE1-B80F-9ABA5F6626B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E242D5-A707-4E9B-8A14-8B050C585479}" type="doc">
      <dgm:prSet loTypeId="urn:microsoft.com/office/officeart/2008/layout/LinedList" loCatId="list" qsTypeId="urn:microsoft.com/office/officeart/2005/8/quickstyle/simple2" qsCatId="simple" csTypeId="urn:microsoft.com/office/officeart/2005/8/colors/accent0_1" csCatId="mainScheme"/>
      <dgm:spPr/>
      <dgm:t>
        <a:bodyPr/>
        <a:lstStyle/>
        <a:p>
          <a:endParaRPr lang="zh-CN" altLang="en-US"/>
        </a:p>
      </dgm:t>
    </dgm:pt>
    <dgm:pt modelId="{CF5D1D89-D00D-42DE-BA60-5C8A7160556B}">
      <dgm:prSet custT="1"/>
      <dgm:spPr/>
      <dgm:t>
        <a:bodyPr/>
        <a:lstStyle/>
        <a:p>
          <a:pPr rtl="0"/>
          <a:r>
            <a:rPr lang="zh-CN" altLang="en-US" sz="3200" b="1" dirty="0" smtClean="0">
              <a:solidFill>
                <a:srgbClr val="FFFFFF"/>
              </a:solidFill>
              <a:effectLst>
                <a:outerShdw blurRad="38100" dist="38100" dir="2700000" algn="tl">
                  <a:srgbClr val="000000">
                    <a:alpha val="43137"/>
                  </a:srgbClr>
                </a:outerShdw>
              </a:effectLst>
            </a:rPr>
            <a:t>轨道：偏心率很大，又扁又长；</a:t>
          </a:r>
          <a:endParaRPr lang="zh-CN" altLang="en-US" sz="3200" b="1" dirty="0">
            <a:solidFill>
              <a:srgbClr val="FFFFFF"/>
            </a:solidFill>
            <a:effectLst>
              <a:outerShdw blurRad="38100" dist="38100" dir="2700000" algn="tl">
                <a:srgbClr val="000000">
                  <a:alpha val="43137"/>
                </a:srgbClr>
              </a:outerShdw>
            </a:effectLst>
          </a:endParaRPr>
        </a:p>
      </dgm:t>
    </dgm:pt>
    <dgm:pt modelId="{4F6B8B69-A45E-4F93-AE6E-CBB66EFD36C4}" type="parTrans" cxnId="{7721DEA7-312E-4D83-9F85-E1F89709FBEB}">
      <dgm:prSet/>
      <dgm:spPr/>
      <dgm:t>
        <a:bodyPr/>
        <a:lstStyle/>
        <a:p>
          <a:endParaRPr lang="zh-CN" altLang="en-US" sz="3200" b="1">
            <a:solidFill>
              <a:srgbClr val="FFFFFF"/>
            </a:solidFill>
            <a:effectLst>
              <a:outerShdw blurRad="38100" dist="38100" dir="2700000" algn="tl">
                <a:srgbClr val="000000">
                  <a:alpha val="43137"/>
                </a:srgbClr>
              </a:outerShdw>
            </a:effectLst>
          </a:endParaRPr>
        </a:p>
      </dgm:t>
    </dgm:pt>
    <dgm:pt modelId="{73827D38-D9E1-40BC-8F32-3E0EEA52161B}" type="sibTrans" cxnId="{7721DEA7-312E-4D83-9F85-E1F89709FBEB}">
      <dgm:prSet/>
      <dgm:spPr/>
      <dgm:t>
        <a:bodyPr/>
        <a:lstStyle/>
        <a:p>
          <a:endParaRPr lang="zh-CN" altLang="en-US" sz="3200" b="1">
            <a:solidFill>
              <a:srgbClr val="FFFFFF"/>
            </a:solidFill>
            <a:effectLst>
              <a:outerShdw blurRad="38100" dist="38100" dir="2700000" algn="tl">
                <a:srgbClr val="000000">
                  <a:alpha val="43137"/>
                </a:srgbClr>
              </a:outerShdw>
            </a:effectLst>
          </a:endParaRPr>
        </a:p>
      </dgm:t>
    </dgm:pt>
    <dgm:pt modelId="{B642B429-F4A0-48D5-8760-1F8A524F336F}">
      <dgm:prSet custT="1"/>
      <dgm:spPr/>
      <dgm:t>
        <a:bodyPr/>
        <a:lstStyle/>
        <a:p>
          <a:pPr rtl="0"/>
          <a:r>
            <a:rPr lang="zh-CN" altLang="en-US" sz="3200" b="1" dirty="0" smtClean="0">
              <a:solidFill>
                <a:srgbClr val="FFFFFF"/>
              </a:solidFill>
              <a:effectLst>
                <a:outerShdw blurRad="38100" dist="38100" dir="2700000" algn="tl">
                  <a:srgbClr val="000000">
                    <a:alpha val="43137"/>
                  </a:srgbClr>
                </a:outerShdw>
              </a:effectLst>
            </a:rPr>
            <a:t>运动：在近日点时比在远日点时</a:t>
          </a:r>
          <a:r>
            <a:rPr lang="zh-CN" altLang="en-US" sz="3200" b="1" dirty="0" smtClean="0">
              <a:solidFill>
                <a:srgbClr val="FFFF00"/>
              </a:solidFill>
              <a:effectLst>
                <a:outerShdw blurRad="38100" dist="38100" dir="2700000" algn="tl">
                  <a:srgbClr val="000000">
                    <a:alpha val="43137"/>
                  </a:srgbClr>
                </a:outerShdw>
              </a:effectLst>
            </a:rPr>
            <a:t>快</a:t>
          </a:r>
          <a:r>
            <a:rPr lang="zh-CN" altLang="en-US" sz="3200" b="1" dirty="0" smtClean="0">
              <a:solidFill>
                <a:srgbClr val="FFFFFF"/>
              </a:solidFill>
              <a:effectLst>
                <a:outerShdw blurRad="38100" dist="38100" dir="2700000" algn="tl">
                  <a:srgbClr val="000000">
                    <a:alpha val="43137"/>
                  </a:srgbClr>
                </a:outerShdw>
              </a:effectLst>
            </a:rPr>
            <a:t>。</a:t>
          </a:r>
          <a:endParaRPr lang="zh-CN" altLang="en-US" sz="3200" b="1" dirty="0">
            <a:solidFill>
              <a:srgbClr val="FFFFFF"/>
            </a:solidFill>
            <a:effectLst>
              <a:outerShdw blurRad="38100" dist="38100" dir="2700000" algn="tl">
                <a:srgbClr val="000000">
                  <a:alpha val="43137"/>
                </a:srgbClr>
              </a:outerShdw>
            </a:effectLst>
          </a:endParaRPr>
        </a:p>
      </dgm:t>
    </dgm:pt>
    <dgm:pt modelId="{CE0A72A7-34F7-4768-BE48-97052FE49ACA}" type="parTrans" cxnId="{F5BFC57B-68A8-4BA6-985C-E5A10C9A35A0}">
      <dgm:prSet/>
      <dgm:spPr/>
      <dgm:t>
        <a:bodyPr/>
        <a:lstStyle/>
        <a:p>
          <a:endParaRPr lang="zh-CN" altLang="en-US" sz="3200" b="1">
            <a:solidFill>
              <a:srgbClr val="FFFFFF"/>
            </a:solidFill>
            <a:effectLst>
              <a:outerShdw blurRad="38100" dist="38100" dir="2700000" algn="tl">
                <a:srgbClr val="000000">
                  <a:alpha val="43137"/>
                </a:srgbClr>
              </a:outerShdw>
            </a:effectLst>
          </a:endParaRPr>
        </a:p>
      </dgm:t>
    </dgm:pt>
    <dgm:pt modelId="{125ACD96-356E-42BD-B7D8-AF873E2B7CFA}" type="sibTrans" cxnId="{F5BFC57B-68A8-4BA6-985C-E5A10C9A35A0}">
      <dgm:prSet/>
      <dgm:spPr/>
      <dgm:t>
        <a:bodyPr/>
        <a:lstStyle/>
        <a:p>
          <a:endParaRPr lang="zh-CN" altLang="en-US" sz="3200" b="1">
            <a:solidFill>
              <a:srgbClr val="FFFFFF"/>
            </a:solidFill>
            <a:effectLst>
              <a:outerShdw blurRad="38100" dist="38100" dir="2700000" algn="tl">
                <a:srgbClr val="000000">
                  <a:alpha val="43137"/>
                </a:srgbClr>
              </a:outerShdw>
            </a:effectLst>
          </a:endParaRPr>
        </a:p>
      </dgm:t>
    </dgm:pt>
    <dgm:pt modelId="{67FAE5E3-972A-44D4-84DE-D4D93FF5F342}">
      <dgm:prSet custT="1"/>
      <dgm:spPr/>
      <dgm:t>
        <a:bodyPr/>
        <a:lstStyle/>
        <a:p>
          <a:pPr rtl="0"/>
          <a:r>
            <a:rPr lang="zh-CN" altLang="en-US" sz="3200" b="1" dirty="0" smtClean="0">
              <a:solidFill>
                <a:srgbClr val="FFFFFF"/>
              </a:solidFill>
              <a:effectLst>
                <a:outerShdw blurRad="38100" dist="38100" dir="2700000" algn="tl">
                  <a:srgbClr val="000000">
                    <a:alpha val="43137"/>
                  </a:srgbClr>
                </a:outerShdw>
              </a:effectLst>
            </a:rPr>
            <a:t>由于轨道偏心率很高，人只能看到彗星运行的极小部分。</a:t>
          </a:r>
          <a:endParaRPr lang="zh-CN" altLang="en-US" sz="3200" b="1" dirty="0">
            <a:solidFill>
              <a:srgbClr val="FFFFFF"/>
            </a:solidFill>
            <a:effectLst>
              <a:outerShdw blurRad="38100" dist="38100" dir="2700000" algn="tl">
                <a:srgbClr val="000000">
                  <a:alpha val="43137"/>
                </a:srgbClr>
              </a:outerShdw>
            </a:effectLst>
          </a:endParaRPr>
        </a:p>
      </dgm:t>
    </dgm:pt>
    <dgm:pt modelId="{54CC1A13-3456-4F83-96FB-C05C44E20A0D}" type="parTrans" cxnId="{A1F44426-D748-4A07-8E59-BCD6E24BFFD5}">
      <dgm:prSet/>
      <dgm:spPr/>
      <dgm:t>
        <a:bodyPr/>
        <a:lstStyle/>
        <a:p>
          <a:endParaRPr lang="zh-CN" altLang="en-US" sz="3200" b="1">
            <a:solidFill>
              <a:srgbClr val="FFFFFF"/>
            </a:solidFill>
            <a:effectLst>
              <a:outerShdw blurRad="38100" dist="38100" dir="2700000" algn="tl">
                <a:srgbClr val="000000">
                  <a:alpha val="43137"/>
                </a:srgbClr>
              </a:outerShdw>
            </a:effectLst>
          </a:endParaRPr>
        </a:p>
      </dgm:t>
    </dgm:pt>
    <dgm:pt modelId="{F801F575-0695-4CAD-8BAE-9978A3EE15A6}" type="sibTrans" cxnId="{A1F44426-D748-4A07-8E59-BCD6E24BFFD5}">
      <dgm:prSet/>
      <dgm:spPr/>
      <dgm:t>
        <a:bodyPr/>
        <a:lstStyle/>
        <a:p>
          <a:endParaRPr lang="zh-CN" altLang="en-US" sz="3200" b="1">
            <a:solidFill>
              <a:srgbClr val="FFFFFF"/>
            </a:solidFill>
            <a:effectLst>
              <a:outerShdw blurRad="38100" dist="38100" dir="2700000" algn="tl">
                <a:srgbClr val="000000">
                  <a:alpha val="43137"/>
                </a:srgbClr>
              </a:outerShdw>
            </a:effectLst>
          </a:endParaRPr>
        </a:p>
      </dgm:t>
    </dgm:pt>
    <dgm:pt modelId="{172D52BC-E9F8-4ED9-864E-7BA34A3F6DFD}" type="pres">
      <dgm:prSet presAssocID="{4BE242D5-A707-4E9B-8A14-8B050C585479}" presName="vert0" presStyleCnt="0">
        <dgm:presLayoutVars>
          <dgm:dir/>
          <dgm:animOne val="branch"/>
          <dgm:animLvl val="lvl"/>
        </dgm:presLayoutVars>
      </dgm:prSet>
      <dgm:spPr/>
      <dgm:t>
        <a:bodyPr/>
        <a:lstStyle/>
        <a:p>
          <a:endParaRPr lang="zh-CN" altLang="en-US"/>
        </a:p>
      </dgm:t>
    </dgm:pt>
    <dgm:pt modelId="{61C5F55B-4EF3-4955-93FF-F0841383D82C}" type="pres">
      <dgm:prSet presAssocID="{CF5D1D89-D00D-42DE-BA60-5C8A7160556B}" presName="thickLine" presStyleLbl="alignNode1" presStyleIdx="0" presStyleCnt="3"/>
      <dgm:spPr/>
    </dgm:pt>
    <dgm:pt modelId="{9C096965-60AE-4601-A7CA-61B04F5611C7}" type="pres">
      <dgm:prSet presAssocID="{CF5D1D89-D00D-42DE-BA60-5C8A7160556B}" presName="horz1" presStyleCnt="0"/>
      <dgm:spPr/>
    </dgm:pt>
    <dgm:pt modelId="{77E54EBA-55B9-4579-A61D-982D39580047}" type="pres">
      <dgm:prSet presAssocID="{CF5D1D89-D00D-42DE-BA60-5C8A7160556B}" presName="tx1" presStyleLbl="revTx" presStyleIdx="0" presStyleCnt="3"/>
      <dgm:spPr/>
      <dgm:t>
        <a:bodyPr/>
        <a:lstStyle/>
        <a:p>
          <a:endParaRPr lang="zh-CN" altLang="en-US"/>
        </a:p>
      </dgm:t>
    </dgm:pt>
    <dgm:pt modelId="{74DE2438-6A17-4E7E-BE70-434ED87CAE03}" type="pres">
      <dgm:prSet presAssocID="{CF5D1D89-D00D-42DE-BA60-5C8A7160556B}" presName="vert1" presStyleCnt="0"/>
      <dgm:spPr/>
    </dgm:pt>
    <dgm:pt modelId="{3425A00E-8412-4770-802C-855EE30C4548}" type="pres">
      <dgm:prSet presAssocID="{B642B429-F4A0-48D5-8760-1F8A524F336F}" presName="thickLine" presStyleLbl="alignNode1" presStyleIdx="1" presStyleCnt="3"/>
      <dgm:spPr/>
    </dgm:pt>
    <dgm:pt modelId="{81A4ACA1-8B53-4715-AC44-2383349861CA}" type="pres">
      <dgm:prSet presAssocID="{B642B429-F4A0-48D5-8760-1F8A524F336F}" presName="horz1" presStyleCnt="0"/>
      <dgm:spPr/>
    </dgm:pt>
    <dgm:pt modelId="{DED91E0E-CAC0-45B0-BED9-13BBDBD12BFD}" type="pres">
      <dgm:prSet presAssocID="{B642B429-F4A0-48D5-8760-1F8A524F336F}" presName="tx1" presStyleLbl="revTx" presStyleIdx="1" presStyleCnt="3"/>
      <dgm:spPr/>
      <dgm:t>
        <a:bodyPr/>
        <a:lstStyle/>
        <a:p>
          <a:endParaRPr lang="zh-CN" altLang="en-US"/>
        </a:p>
      </dgm:t>
    </dgm:pt>
    <dgm:pt modelId="{0B75F98C-6F28-49C4-8189-C9C8487ABE9D}" type="pres">
      <dgm:prSet presAssocID="{B642B429-F4A0-48D5-8760-1F8A524F336F}" presName="vert1" presStyleCnt="0"/>
      <dgm:spPr/>
    </dgm:pt>
    <dgm:pt modelId="{B55E11C0-0110-48A4-84C5-61460CC82A51}" type="pres">
      <dgm:prSet presAssocID="{67FAE5E3-972A-44D4-84DE-D4D93FF5F342}" presName="thickLine" presStyleLbl="alignNode1" presStyleIdx="2" presStyleCnt="3"/>
      <dgm:spPr/>
    </dgm:pt>
    <dgm:pt modelId="{75894772-1E2E-4677-BB52-51D094829C0B}" type="pres">
      <dgm:prSet presAssocID="{67FAE5E3-972A-44D4-84DE-D4D93FF5F342}" presName="horz1" presStyleCnt="0"/>
      <dgm:spPr/>
    </dgm:pt>
    <dgm:pt modelId="{921859FA-0373-427E-901B-705F750FFE7E}" type="pres">
      <dgm:prSet presAssocID="{67FAE5E3-972A-44D4-84DE-D4D93FF5F342}" presName="tx1" presStyleLbl="revTx" presStyleIdx="2" presStyleCnt="3"/>
      <dgm:spPr/>
      <dgm:t>
        <a:bodyPr/>
        <a:lstStyle/>
        <a:p>
          <a:endParaRPr lang="zh-CN" altLang="en-US"/>
        </a:p>
      </dgm:t>
    </dgm:pt>
    <dgm:pt modelId="{5F4E05CF-B140-40A4-B1EF-380C13336365}" type="pres">
      <dgm:prSet presAssocID="{67FAE5E3-972A-44D4-84DE-D4D93FF5F342}" presName="vert1" presStyleCnt="0"/>
      <dgm:spPr/>
    </dgm:pt>
  </dgm:ptLst>
  <dgm:cxnLst>
    <dgm:cxn modelId="{AD67001C-B79C-4FD9-A502-D6EA416336D7}" type="presOf" srcId="{CF5D1D89-D00D-42DE-BA60-5C8A7160556B}" destId="{77E54EBA-55B9-4579-A61D-982D39580047}" srcOrd="0" destOrd="0" presId="urn:microsoft.com/office/officeart/2008/layout/LinedList"/>
    <dgm:cxn modelId="{77B891A7-B8A8-4CF5-88ED-63AEBD20FB17}" type="presOf" srcId="{4BE242D5-A707-4E9B-8A14-8B050C585479}" destId="{172D52BC-E9F8-4ED9-864E-7BA34A3F6DFD}" srcOrd="0" destOrd="0" presId="urn:microsoft.com/office/officeart/2008/layout/LinedList"/>
    <dgm:cxn modelId="{A1F44426-D748-4A07-8E59-BCD6E24BFFD5}" srcId="{4BE242D5-A707-4E9B-8A14-8B050C585479}" destId="{67FAE5E3-972A-44D4-84DE-D4D93FF5F342}" srcOrd="2" destOrd="0" parTransId="{54CC1A13-3456-4F83-96FB-C05C44E20A0D}" sibTransId="{F801F575-0695-4CAD-8BAE-9978A3EE15A6}"/>
    <dgm:cxn modelId="{7721DEA7-312E-4D83-9F85-E1F89709FBEB}" srcId="{4BE242D5-A707-4E9B-8A14-8B050C585479}" destId="{CF5D1D89-D00D-42DE-BA60-5C8A7160556B}" srcOrd="0" destOrd="0" parTransId="{4F6B8B69-A45E-4F93-AE6E-CBB66EFD36C4}" sibTransId="{73827D38-D9E1-40BC-8F32-3E0EEA52161B}"/>
    <dgm:cxn modelId="{AF810572-3CFF-4695-94AE-0655C884BE2A}" type="presOf" srcId="{B642B429-F4A0-48D5-8760-1F8A524F336F}" destId="{DED91E0E-CAC0-45B0-BED9-13BBDBD12BFD}" srcOrd="0" destOrd="0" presId="urn:microsoft.com/office/officeart/2008/layout/LinedList"/>
    <dgm:cxn modelId="{9578E9B8-DA7F-40ED-B40F-D499A5E9A399}" type="presOf" srcId="{67FAE5E3-972A-44D4-84DE-D4D93FF5F342}" destId="{921859FA-0373-427E-901B-705F750FFE7E}" srcOrd="0" destOrd="0" presId="urn:microsoft.com/office/officeart/2008/layout/LinedList"/>
    <dgm:cxn modelId="{F5BFC57B-68A8-4BA6-985C-E5A10C9A35A0}" srcId="{4BE242D5-A707-4E9B-8A14-8B050C585479}" destId="{B642B429-F4A0-48D5-8760-1F8A524F336F}" srcOrd="1" destOrd="0" parTransId="{CE0A72A7-34F7-4768-BE48-97052FE49ACA}" sibTransId="{125ACD96-356E-42BD-B7D8-AF873E2B7CFA}"/>
    <dgm:cxn modelId="{A4F8B1D8-E8DF-4F54-ACC3-D8654B767E7E}" type="presParOf" srcId="{172D52BC-E9F8-4ED9-864E-7BA34A3F6DFD}" destId="{61C5F55B-4EF3-4955-93FF-F0841383D82C}" srcOrd="0" destOrd="0" presId="urn:microsoft.com/office/officeart/2008/layout/LinedList"/>
    <dgm:cxn modelId="{B316DC5E-A101-4CF1-BFD3-0D5D18DDE4D8}" type="presParOf" srcId="{172D52BC-E9F8-4ED9-864E-7BA34A3F6DFD}" destId="{9C096965-60AE-4601-A7CA-61B04F5611C7}" srcOrd="1" destOrd="0" presId="urn:microsoft.com/office/officeart/2008/layout/LinedList"/>
    <dgm:cxn modelId="{BF9EEFC3-BB76-4BE1-A87B-41F315757330}" type="presParOf" srcId="{9C096965-60AE-4601-A7CA-61B04F5611C7}" destId="{77E54EBA-55B9-4579-A61D-982D39580047}" srcOrd="0" destOrd="0" presId="urn:microsoft.com/office/officeart/2008/layout/LinedList"/>
    <dgm:cxn modelId="{BA69631F-81D2-4948-A19A-FFBD50B5B3D3}" type="presParOf" srcId="{9C096965-60AE-4601-A7CA-61B04F5611C7}" destId="{74DE2438-6A17-4E7E-BE70-434ED87CAE03}" srcOrd="1" destOrd="0" presId="urn:microsoft.com/office/officeart/2008/layout/LinedList"/>
    <dgm:cxn modelId="{E2E6C240-095F-4C53-A125-2BCF49D41DB8}" type="presParOf" srcId="{172D52BC-E9F8-4ED9-864E-7BA34A3F6DFD}" destId="{3425A00E-8412-4770-802C-855EE30C4548}" srcOrd="2" destOrd="0" presId="urn:microsoft.com/office/officeart/2008/layout/LinedList"/>
    <dgm:cxn modelId="{7628CC4C-58D9-4A96-B068-17076A0EEF63}" type="presParOf" srcId="{172D52BC-E9F8-4ED9-864E-7BA34A3F6DFD}" destId="{81A4ACA1-8B53-4715-AC44-2383349861CA}" srcOrd="3" destOrd="0" presId="urn:microsoft.com/office/officeart/2008/layout/LinedList"/>
    <dgm:cxn modelId="{018F4B6F-A517-438F-B869-553FA73F913A}" type="presParOf" srcId="{81A4ACA1-8B53-4715-AC44-2383349861CA}" destId="{DED91E0E-CAC0-45B0-BED9-13BBDBD12BFD}" srcOrd="0" destOrd="0" presId="urn:microsoft.com/office/officeart/2008/layout/LinedList"/>
    <dgm:cxn modelId="{CAC4DF86-594A-4CEB-B05A-E7A2254B099C}" type="presParOf" srcId="{81A4ACA1-8B53-4715-AC44-2383349861CA}" destId="{0B75F98C-6F28-49C4-8189-C9C8487ABE9D}" srcOrd="1" destOrd="0" presId="urn:microsoft.com/office/officeart/2008/layout/LinedList"/>
    <dgm:cxn modelId="{9567AC77-96C4-411F-BB20-346A0A27018D}" type="presParOf" srcId="{172D52BC-E9F8-4ED9-864E-7BA34A3F6DFD}" destId="{B55E11C0-0110-48A4-84C5-61460CC82A51}" srcOrd="4" destOrd="0" presId="urn:microsoft.com/office/officeart/2008/layout/LinedList"/>
    <dgm:cxn modelId="{9005D52F-10C4-484D-B89C-B99CDC490AE0}" type="presParOf" srcId="{172D52BC-E9F8-4ED9-864E-7BA34A3F6DFD}" destId="{75894772-1E2E-4677-BB52-51D094829C0B}" srcOrd="5" destOrd="0" presId="urn:microsoft.com/office/officeart/2008/layout/LinedList"/>
    <dgm:cxn modelId="{C755876E-6611-40A7-AF12-2E4F65DF2392}" type="presParOf" srcId="{75894772-1E2E-4677-BB52-51D094829C0B}" destId="{921859FA-0373-427E-901B-705F750FFE7E}" srcOrd="0" destOrd="0" presId="urn:microsoft.com/office/officeart/2008/layout/LinedList"/>
    <dgm:cxn modelId="{11FCA308-DB63-4B43-855B-78B56D38D4DE}" type="presParOf" srcId="{75894772-1E2E-4677-BB52-51D094829C0B}" destId="{5F4E05CF-B140-40A4-B1EF-380C133363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1AE84E4-5082-4C49-B022-DC6FE7C3E04A}" type="doc">
      <dgm:prSet loTypeId="urn:microsoft.com/office/officeart/2005/8/layout/default" loCatId="list" qsTypeId="urn:microsoft.com/office/officeart/2005/8/quickstyle/simple3" qsCatId="simple" csTypeId="urn:microsoft.com/office/officeart/2005/8/colors/accent0_1" csCatId="mainScheme"/>
      <dgm:spPr/>
      <dgm:t>
        <a:bodyPr/>
        <a:lstStyle/>
        <a:p>
          <a:endParaRPr lang="zh-CN" altLang="en-US"/>
        </a:p>
      </dgm:t>
    </dgm:pt>
    <dgm:pt modelId="{17F5E3E7-DE74-4E8E-A60F-C1EED3853104}">
      <dgm:prSet/>
      <dgm:spPr/>
      <dgm:t>
        <a:bodyPr/>
        <a:lstStyle/>
        <a:p>
          <a:pPr rtl="0"/>
          <a:r>
            <a:rPr lang="zh-CN" b="0" u="sng" dirty="0" smtClean="0">
              <a:solidFill>
                <a:srgbClr val="FF0000"/>
              </a:solidFill>
              <a:latin typeface="黑体" panose="02010609060101010101" pitchFamily="49" charset="-122"/>
              <a:ea typeface="黑体" panose="02010609060101010101" pitchFamily="49" charset="-122"/>
            </a:rPr>
            <a:t>木星族：</a:t>
          </a:r>
          <a:endParaRPr lang="zh-CN" b="0" u="sng" dirty="0">
            <a:solidFill>
              <a:srgbClr val="FF0000"/>
            </a:solidFill>
            <a:latin typeface="黑体" panose="02010609060101010101" pitchFamily="49" charset="-122"/>
            <a:ea typeface="黑体" panose="02010609060101010101" pitchFamily="49" charset="-122"/>
          </a:endParaRPr>
        </a:p>
      </dgm:t>
    </dgm:pt>
    <dgm:pt modelId="{9B62C040-66EE-4A70-BC24-BECBE5358D07}" type="parTrans" cxnId="{F5F0ECA6-4254-4F10-AADD-504F745D6A44}">
      <dgm:prSet/>
      <dgm:spPr/>
      <dgm:t>
        <a:bodyPr/>
        <a:lstStyle/>
        <a:p>
          <a:endParaRPr lang="zh-CN" altLang="en-US">
            <a:solidFill>
              <a:srgbClr val="000000"/>
            </a:solidFill>
          </a:endParaRPr>
        </a:p>
      </dgm:t>
    </dgm:pt>
    <dgm:pt modelId="{C37347A1-A8BD-420C-A001-0DB94405C616}" type="sibTrans" cxnId="{F5F0ECA6-4254-4F10-AADD-504F745D6A44}">
      <dgm:prSet/>
      <dgm:spPr/>
      <dgm:t>
        <a:bodyPr/>
        <a:lstStyle/>
        <a:p>
          <a:endParaRPr lang="zh-CN" altLang="en-US">
            <a:solidFill>
              <a:srgbClr val="000000"/>
            </a:solidFill>
          </a:endParaRPr>
        </a:p>
      </dgm:t>
    </dgm:pt>
    <dgm:pt modelId="{6408B7B7-5E94-42AE-BCB3-E16D080BE62C}">
      <dgm:prSet/>
      <dgm:spPr/>
      <dgm:t>
        <a:bodyPr/>
        <a:lstStyle/>
        <a:p>
          <a:pPr rtl="0"/>
          <a:r>
            <a:rPr lang="zh-CN" b="1" dirty="0" smtClean="0">
              <a:solidFill>
                <a:srgbClr val="000000"/>
              </a:solidFill>
            </a:rPr>
            <a:t>回归周期为</a:t>
          </a:r>
          <a:r>
            <a:rPr lang="en-US" b="1" dirty="0" smtClean="0">
              <a:solidFill>
                <a:schemeClr val="accent5">
                  <a:lumMod val="50000"/>
                </a:schemeClr>
              </a:solidFill>
            </a:rPr>
            <a:t>3</a:t>
          </a:r>
          <a:r>
            <a:rPr lang="zh-CN" b="1" dirty="0" smtClean="0">
              <a:solidFill>
                <a:schemeClr val="accent5">
                  <a:lumMod val="50000"/>
                </a:schemeClr>
              </a:solidFill>
            </a:rPr>
            <a:t>～</a:t>
          </a:r>
          <a:r>
            <a:rPr lang="en-US" b="1" dirty="0" smtClean="0">
              <a:solidFill>
                <a:schemeClr val="accent5">
                  <a:lumMod val="50000"/>
                </a:schemeClr>
              </a:solidFill>
            </a:rPr>
            <a:t>10</a:t>
          </a:r>
          <a:r>
            <a:rPr lang="zh-CN" b="1" dirty="0" smtClean="0">
              <a:solidFill>
                <a:srgbClr val="000000"/>
              </a:solidFill>
            </a:rPr>
            <a:t>年，已知有</a:t>
          </a:r>
          <a:r>
            <a:rPr lang="en-US" b="1" dirty="0" smtClean="0">
              <a:solidFill>
                <a:srgbClr val="000000"/>
              </a:solidFill>
            </a:rPr>
            <a:t>67</a:t>
          </a:r>
          <a:r>
            <a:rPr lang="zh-CN" b="1" dirty="0" smtClean="0">
              <a:solidFill>
                <a:srgbClr val="000000"/>
              </a:solidFill>
            </a:rPr>
            <a:t>颗；</a:t>
          </a:r>
          <a:endParaRPr lang="zh-CN" dirty="0">
            <a:solidFill>
              <a:srgbClr val="000000"/>
            </a:solidFill>
          </a:endParaRPr>
        </a:p>
      </dgm:t>
    </dgm:pt>
    <dgm:pt modelId="{6C12D66F-6CD3-469E-89F4-7396CE4D3762}" type="parTrans" cxnId="{911F5856-C3AD-4C4A-99EB-4DA876B9C3F4}">
      <dgm:prSet/>
      <dgm:spPr/>
      <dgm:t>
        <a:bodyPr/>
        <a:lstStyle/>
        <a:p>
          <a:endParaRPr lang="zh-CN" altLang="en-US">
            <a:solidFill>
              <a:srgbClr val="000000"/>
            </a:solidFill>
          </a:endParaRPr>
        </a:p>
      </dgm:t>
    </dgm:pt>
    <dgm:pt modelId="{8637CE56-5329-480C-9B26-CFD1F5160906}" type="sibTrans" cxnId="{911F5856-C3AD-4C4A-99EB-4DA876B9C3F4}">
      <dgm:prSet/>
      <dgm:spPr/>
      <dgm:t>
        <a:bodyPr/>
        <a:lstStyle/>
        <a:p>
          <a:endParaRPr lang="zh-CN" altLang="en-US">
            <a:solidFill>
              <a:srgbClr val="000000"/>
            </a:solidFill>
          </a:endParaRPr>
        </a:p>
      </dgm:t>
    </dgm:pt>
    <dgm:pt modelId="{D408F2A9-3140-4BDB-A0F0-9ED386C9341D}">
      <dgm:prSet/>
      <dgm:spPr/>
      <dgm:t>
        <a:bodyPr/>
        <a:lstStyle/>
        <a:p>
          <a:pPr rtl="0"/>
          <a:r>
            <a:rPr lang="zh-CN" b="0" u="sng" dirty="0" smtClean="0">
              <a:solidFill>
                <a:srgbClr val="FF0000"/>
              </a:solidFill>
              <a:latin typeface="黑体" panose="02010609060101010101" pitchFamily="49" charset="-122"/>
              <a:ea typeface="黑体" panose="02010609060101010101" pitchFamily="49" charset="-122"/>
            </a:rPr>
            <a:t>土星族：</a:t>
          </a:r>
          <a:endParaRPr lang="zh-CN" b="0" u="sng" dirty="0">
            <a:solidFill>
              <a:srgbClr val="FF0000"/>
            </a:solidFill>
            <a:latin typeface="黑体" panose="02010609060101010101" pitchFamily="49" charset="-122"/>
            <a:ea typeface="黑体" panose="02010609060101010101" pitchFamily="49" charset="-122"/>
          </a:endParaRPr>
        </a:p>
      </dgm:t>
    </dgm:pt>
    <dgm:pt modelId="{2F5CB36B-3221-412B-B8A5-15FA7313DAB9}" type="parTrans" cxnId="{FEEE2BCA-C35C-43A1-8312-F8D70E49E2FF}">
      <dgm:prSet/>
      <dgm:spPr/>
      <dgm:t>
        <a:bodyPr/>
        <a:lstStyle/>
        <a:p>
          <a:endParaRPr lang="zh-CN" altLang="en-US">
            <a:solidFill>
              <a:srgbClr val="000000"/>
            </a:solidFill>
          </a:endParaRPr>
        </a:p>
      </dgm:t>
    </dgm:pt>
    <dgm:pt modelId="{DB65FC65-0C30-4E29-A1E7-095E7AE1DBD5}" type="sibTrans" cxnId="{FEEE2BCA-C35C-43A1-8312-F8D70E49E2FF}">
      <dgm:prSet/>
      <dgm:spPr/>
      <dgm:t>
        <a:bodyPr/>
        <a:lstStyle/>
        <a:p>
          <a:endParaRPr lang="zh-CN" altLang="en-US">
            <a:solidFill>
              <a:srgbClr val="000000"/>
            </a:solidFill>
          </a:endParaRPr>
        </a:p>
      </dgm:t>
    </dgm:pt>
    <dgm:pt modelId="{DD2FAC2F-A73D-4AB7-913A-2971735812D8}">
      <dgm:prSet/>
      <dgm:spPr/>
      <dgm:t>
        <a:bodyPr/>
        <a:lstStyle/>
        <a:p>
          <a:pPr rtl="0"/>
          <a:r>
            <a:rPr lang="zh-CN" b="1" dirty="0" smtClean="0">
              <a:solidFill>
                <a:srgbClr val="000000"/>
              </a:solidFill>
            </a:rPr>
            <a:t>回归周期为</a:t>
          </a:r>
          <a:r>
            <a:rPr lang="en-US" b="1" dirty="0" smtClean="0">
              <a:solidFill>
                <a:schemeClr val="accent5">
                  <a:lumMod val="50000"/>
                </a:schemeClr>
              </a:solidFill>
            </a:rPr>
            <a:t>10</a:t>
          </a:r>
          <a:r>
            <a:rPr lang="zh-CN" b="1" dirty="0" smtClean="0">
              <a:solidFill>
                <a:schemeClr val="accent5">
                  <a:lumMod val="50000"/>
                </a:schemeClr>
              </a:solidFill>
            </a:rPr>
            <a:t>～</a:t>
          </a:r>
          <a:r>
            <a:rPr lang="en-US" b="1" dirty="0" smtClean="0">
              <a:solidFill>
                <a:schemeClr val="accent5">
                  <a:lumMod val="50000"/>
                </a:schemeClr>
              </a:solidFill>
            </a:rPr>
            <a:t>20</a:t>
          </a:r>
          <a:r>
            <a:rPr lang="zh-CN" b="1" dirty="0" smtClean="0">
              <a:solidFill>
                <a:srgbClr val="000000"/>
              </a:solidFill>
            </a:rPr>
            <a:t>年，已知的有</a:t>
          </a:r>
          <a:r>
            <a:rPr lang="en-US" b="1" dirty="0" smtClean="0">
              <a:solidFill>
                <a:srgbClr val="000000"/>
              </a:solidFill>
            </a:rPr>
            <a:t>8</a:t>
          </a:r>
          <a:r>
            <a:rPr lang="zh-CN" b="1" dirty="0" smtClean="0">
              <a:solidFill>
                <a:srgbClr val="000000"/>
              </a:solidFill>
            </a:rPr>
            <a:t>颗；</a:t>
          </a:r>
          <a:endParaRPr lang="zh-CN" dirty="0">
            <a:solidFill>
              <a:srgbClr val="000000"/>
            </a:solidFill>
          </a:endParaRPr>
        </a:p>
      </dgm:t>
    </dgm:pt>
    <dgm:pt modelId="{7789A791-F10B-4CC0-AC66-B6E8A81BBFE3}" type="parTrans" cxnId="{6D299775-0EAA-411A-97B6-D3D724413439}">
      <dgm:prSet/>
      <dgm:spPr/>
      <dgm:t>
        <a:bodyPr/>
        <a:lstStyle/>
        <a:p>
          <a:endParaRPr lang="zh-CN" altLang="en-US">
            <a:solidFill>
              <a:srgbClr val="000000"/>
            </a:solidFill>
          </a:endParaRPr>
        </a:p>
      </dgm:t>
    </dgm:pt>
    <dgm:pt modelId="{7CC1AF35-97C6-4981-ADFB-2C0C0D8B5AAB}" type="sibTrans" cxnId="{6D299775-0EAA-411A-97B6-D3D724413439}">
      <dgm:prSet/>
      <dgm:spPr/>
      <dgm:t>
        <a:bodyPr/>
        <a:lstStyle/>
        <a:p>
          <a:endParaRPr lang="zh-CN" altLang="en-US">
            <a:solidFill>
              <a:srgbClr val="000000"/>
            </a:solidFill>
          </a:endParaRPr>
        </a:p>
      </dgm:t>
    </dgm:pt>
    <dgm:pt modelId="{39980D80-FBED-411C-BA55-A8686F40365F}">
      <dgm:prSet/>
      <dgm:spPr/>
      <dgm:t>
        <a:bodyPr/>
        <a:lstStyle/>
        <a:p>
          <a:pPr rtl="0"/>
          <a:r>
            <a:rPr lang="zh-CN" b="0" u="sng" dirty="0" smtClean="0">
              <a:solidFill>
                <a:srgbClr val="FF0000"/>
              </a:solidFill>
              <a:latin typeface="黑体" panose="02010609060101010101" pitchFamily="49" charset="-122"/>
              <a:ea typeface="黑体" panose="02010609060101010101" pitchFamily="49" charset="-122"/>
            </a:rPr>
            <a:t>天王星族：</a:t>
          </a:r>
          <a:endParaRPr lang="zh-CN" b="0" u="sng" dirty="0">
            <a:solidFill>
              <a:srgbClr val="FF0000"/>
            </a:solidFill>
            <a:latin typeface="黑体" panose="02010609060101010101" pitchFamily="49" charset="-122"/>
            <a:ea typeface="黑体" panose="02010609060101010101" pitchFamily="49" charset="-122"/>
          </a:endParaRPr>
        </a:p>
      </dgm:t>
    </dgm:pt>
    <dgm:pt modelId="{DEA578A8-B500-4CC6-B56F-B439588C8770}" type="parTrans" cxnId="{033E9357-DB80-4997-9D1C-1FD4B4BDEE72}">
      <dgm:prSet/>
      <dgm:spPr/>
      <dgm:t>
        <a:bodyPr/>
        <a:lstStyle/>
        <a:p>
          <a:endParaRPr lang="zh-CN" altLang="en-US">
            <a:solidFill>
              <a:srgbClr val="000000"/>
            </a:solidFill>
          </a:endParaRPr>
        </a:p>
      </dgm:t>
    </dgm:pt>
    <dgm:pt modelId="{D1EFAC9D-FEC6-417D-AB6C-9F726D6B32D9}" type="sibTrans" cxnId="{033E9357-DB80-4997-9D1C-1FD4B4BDEE72}">
      <dgm:prSet/>
      <dgm:spPr/>
      <dgm:t>
        <a:bodyPr/>
        <a:lstStyle/>
        <a:p>
          <a:endParaRPr lang="zh-CN" altLang="en-US">
            <a:solidFill>
              <a:srgbClr val="000000"/>
            </a:solidFill>
          </a:endParaRPr>
        </a:p>
      </dgm:t>
    </dgm:pt>
    <dgm:pt modelId="{6D20AAAC-3D98-4653-B793-97D7FD7A4266}">
      <dgm:prSet/>
      <dgm:spPr/>
      <dgm:t>
        <a:bodyPr/>
        <a:lstStyle/>
        <a:p>
          <a:pPr rtl="0"/>
          <a:r>
            <a:rPr lang="zh-CN" b="1" dirty="0" smtClean="0">
              <a:solidFill>
                <a:srgbClr val="000000"/>
              </a:solidFill>
            </a:rPr>
            <a:t>回归周期为</a:t>
          </a:r>
          <a:r>
            <a:rPr lang="en-US" b="1" dirty="0" smtClean="0">
              <a:solidFill>
                <a:schemeClr val="accent5">
                  <a:lumMod val="50000"/>
                </a:schemeClr>
              </a:solidFill>
            </a:rPr>
            <a:t>20</a:t>
          </a:r>
          <a:r>
            <a:rPr lang="zh-CN" b="1" dirty="0" smtClean="0">
              <a:solidFill>
                <a:schemeClr val="accent5">
                  <a:lumMod val="50000"/>
                </a:schemeClr>
              </a:solidFill>
            </a:rPr>
            <a:t>～</a:t>
          </a:r>
          <a:r>
            <a:rPr lang="en-US" b="1" dirty="0" smtClean="0">
              <a:solidFill>
                <a:schemeClr val="accent5">
                  <a:lumMod val="50000"/>
                </a:schemeClr>
              </a:solidFill>
            </a:rPr>
            <a:t>40</a:t>
          </a:r>
          <a:r>
            <a:rPr lang="zh-CN" b="1" dirty="0" smtClean="0">
              <a:solidFill>
                <a:srgbClr val="000000"/>
              </a:solidFill>
            </a:rPr>
            <a:t>年，已知的有</a:t>
          </a:r>
          <a:r>
            <a:rPr lang="en-US" b="1" dirty="0" smtClean="0">
              <a:solidFill>
                <a:srgbClr val="000000"/>
              </a:solidFill>
            </a:rPr>
            <a:t>3</a:t>
          </a:r>
          <a:r>
            <a:rPr lang="zh-CN" b="1" dirty="0" smtClean="0">
              <a:solidFill>
                <a:srgbClr val="000000"/>
              </a:solidFill>
            </a:rPr>
            <a:t>颗；</a:t>
          </a:r>
          <a:endParaRPr lang="zh-CN" dirty="0">
            <a:solidFill>
              <a:srgbClr val="000000"/>
            </a:solidFill>
          </a:endParaRPr>
        </a:p>
      </dgm:t>
    </dgm:pt>
    <dgm:pt modelId="{021F58BE-25FC-4C16-8133-3940B8C45866}" type="parTrans" cxnId="{5038167D-C779-4BC4-AFF1-2BEE2475742E}">
      <dgm:prSet/>
      <dgm:spPr/>
      <dgm:t>
        <a:bodyPr/>
        <a:lstStyle/>
        <a:p>
          <a:endParaRPr lang="zh-CN" altLang="en-US">
            <a:solidFill>
              <a:srgbClr val="000000"/>
            </a:solidFill>
          </a:endParaRPr>
        </a:p>
      </dgm:t>
    </dgm:pt>
    <dgm:pt modelId="{07513899-222F-4CF0-BA35-CFF3DEB6E569}" type="sibTrans" cxnId="{5038167D-C779-4BC4-AFF1-2BEE2475742E}">
      <dgm:prSet/>
      <dgm:spPr/>
      <dgm:t>
        <a:bodyPr/>
        <a:lstStyle/>
        <a:p>
          <a:endParaRPr lang="zh-CN" altLang="en-US">
            <a:solidFill>
              <a:srgbClr val="000000"/>
            </a:solidFill>
          </a:endParaRPr>
        </a:p>
      </dgm:t>
    </dgm:pt>
    <dgm:pt modelId="{7341E26B-24C6-4942-8855-2B113BBBFF4E}">
      <dgm:prSet/>
      <dgm:spPr/>
      <dgm:t>
        <a:bodyPr/>
        <a:lstStyle/>
        <a:p>
          <a:pPr rtl="0"/>
          <a:r>
            <a:rPr lang="zh-CN" b="0" u="sng" dirty="0" smtClean="0">
              <a:solidFill>
                <a:srgbClr val="FF0000"/>
              </a:solidFill>
              <a:latin typeface="黑体" panose="02010609060101010101" pitchFamily="49" charset="-122"/>
              <a:ea typeface="黑体" panose="02010609060101010101" pitchFamily="49" charset="-122"/>
            </a:rPr>
            <a:t>海王星族：</a:t>
          </a:r>
          <a:endParaRPr lang="zh-CN" b="0" u="sng" dirty="0">
            <a:solidFill>
              <a:srgbClr val="FF0000"/>
            </a:solidFill>
            <a:latin typeface="黑体" panose="02010609060101010101" pitchFamily="49" charset="-122"/>
            <a:ea typeface="黑体" panose="02010609060101010101" pitchFamily="49" charset="-122"/>
          </a:endParaRPr>
        </a:p>
      </dgm:t>
    </dgm:pt>
    <dgm:pt modelId="{68EA77E6-2FCE-4C4D-A26E-7D49CE9E4473}" type="parTrans" cxnId="{ED35A3B1-A437-4E68-B53A-10D9743E525F}">
      <dgm:prSet/>
      <dgm:spPr/>
      <dgm:t>
        <a:bodyPr/>
        <a:lstStyle/>
        <a:p>
          <a:endParaRPr lang="zh-CN" altLang="en-US">
            <a:solidFill>
              <a:srgbClr val="000000"/>
            </a:solidFill>
          </a:endParaRPr>
        </a:p>
      </dgm:t>
    </dgm:pt>
    <dgm:pt modelId="{FC86281E-29FC-4002-BFAE-E89E7D0B32C6}" type="sibTrans" cxnId="{ED35A3B1-A437-4E68-B53A-10D9743E525F}">
      <dgm:prSet/>
      <dgm:spPr/>
      <dgm:t>
        <a:bodyPr/>
        <a:lstStyle/>
        <a:p>
          <a:endParaRPr lang="zh-CN" altLang="en-US">
            <a:solidFill>
              <a:srgbClr val="000000"/>
            </a:solidFill>
          </a:endParaRPr>
        </a:p>
      </dgm:t>
    </dgm:pt>
    <dgm:pt modelId="{61C80629-6BB4-4D26-83F2-ED197DBCB4C8}">
      <dgm:prSet/>
      <dgm:spPr/>
      <dgm:t>
        <a:bodyPr/>
        <a:lstStyle/>
        <a:p>
          <a:pPr rtl="0"/>
          <a:r>
            <a:rPr lang="zh-CN" b="1" dirty="0" smtClean="0">
              <a:solidFill>
                <a:srgbClr val="000000"/>
              </a:solidFill>
            </a:rPr>
            <a:t>回归周期为</a:t>
          </a:r>
          <a:r>
            <a:rPr lang="en-US" b="1" dirty="0" smtClean="0">
              <a:solidFill>
                <a:schemeClr val="accent5">
                  <a:lumMod val="50000"/>
                </a:schemeClr>
              </a:solidFill>
            </a:rPr>
            <a:t>40</a:t>
          </a:r>
          <a:r>
            <a:rPr lang="zh-CN" b="1" dirty="0" smtClean="0">
              <a:solidFill>
                <a:schemeClr val="accent5">
                  <a:lumMod val="50000"/>
                </a:schemeClr>
              </a:solidFill>
            </a:rPr>
            <a:t>～</a:t>
          </a:r>
          <a:r>
            <a:rPr lang="en-US" b="1" dirty="0" smtClean="0">
              <a:solidFill>
                <a:schemeClr val="accent5">
                  <a:lumMod val="50000"/>
                </a:schemeClr>
              </a:solidFill>
            </a:rPr>
            <a:t>100</a:t>
          </a:r>
          <a:r>
            <a:rPr lang="zh-CN" b="1" dirty="0" smtClean="0">
              <a:solidFill>
                <a:srgbClr val="000000"/>
              </a:solidFill>
            </a:rPr>
            <a:t>年，已知的有</a:t>
          </a:r>
          <a:r>
            <a:rPr lang="en-US" b="1" dirty="0" smtClean="0">
              <a:solidFill>
                <a:srgbClr val="000000"/>
              </a:solidFill>
            </a:rPr>
            <a:t>9</a:t>
          </a:r>
          <a:r>
            <a:rPr lang="zh-CN" b="1" dirty="0" smtClean="0">
              <a:solidFill>
                <a:srgbClr val="000000"/>
              </a:solidFill>
            </a:rPr>
            <a:t>颗。</a:t>
          </a:r>
          <a:endParaRPr lang="zh-CN" dirty="0">
            <a:solidFill>
              <a:srgbClr val="000000"/>
            </a:solidFill>
          </a:endParaRPr>
        </a:p>
      </dgm:t>
    </dgm:pt>
    <dgm:pt modelId="{9C199795-83A8-4C3C-BC1A-E5E49F0572DE}" type="parTrans" cxnId="{780C1CAF-F375-4BA7-BEE8-9416FA3CC67C}">
      <dgm:prSet/>
      <dgm:spPr/>
      <dgm:t>
        <a:bodyPr/>
        <a:lstStyle/>
        <a:p>
          <a:endParaRPr lang="zh-CN" altLang="en-US">
            <a:solidFill>
              <a:srgbClr val="000000"/>
            </a:solidFill>
          </a:endParaRPr>
        </a:p>
      </dgm:t>
    </dgm:pt>
    <dgm:pt modelId="{675A1655-F7D4-4159-B5E2-EBFC640EAE2E}" type="sibTrans" cxnId="{780C1CAF-F375-4BA7-BEE8-9416FA3CC67C}">
      <dgm:prSet/>
      <dgm:spPr/>
      <dgm:t>
        <a:bodyPr/>
        <a:lstStyle/>
        <a:p>
          <a:endParaRPr lang="zh-CN" altLang="en-US">
            <a:solidFill>
              <a:srgbClr val="000000"/>
            </a:solidFill>
          </a:endParaRPr>
        </a:p>
      </dgm:t>
    </dgm:pt>
    <dgm:pt modelId="{75349D52-1B01-4F22-8B25-1B2E4EE0932F}" type="pres">
      <dgm:prSet presAssocID="{F1AE84E4-5082-4C49-B022-DC6FE7C3E04A}" presName="diagram" presStyleCnt="0">
        <dgm:presLayoutVars>
          <dgm:dir/>
          <dgm:resizeHandles val="exact"/>
        </dgm:presLayoutVars>
      </dgm:prSet>
      <dgm:spPr/>
      <dgm:t>
        <a:bodyPr/>
        <a:lstStyle/>
        <a:p>
          <a:endParaRPr lang="zh-CN" altLang="en-US"/>
        </a:p>
      </dgm:t>
    </dgm:pt>
    <dgm:pt modelId="{CB402166-82D8-41C7-9507-E3ACB793512E}" type="pres">
      <dgm:prSet presAssocID="{17F5E3E7-DE74-4E8E-A60F-C1EED3853104}" presName="node" presStyleLbl="node1" presStyleIdx="0" presStyleCnt="4">
        <dgm:presLayoutVars>
          <dgm:bulletEnabled val="1"/>
        </dgm:presLayoutVars>
      </dgm:prSet>
      <dgm:spPr/>
      <dgm:t>
        <a:bodyPr/>
        <a:lstStyle/>
        <a:p>
          <a:endParaRPr lang="zh-CN" altLang="en-US"/>
        </a:p>
      </dgm:t>
    </dgm:pt>
    <dgm:pt modelId="{8504C5A3-5BC3-4F45-891E-86A4341F4BFB}" type="pres">
      <dgm:prSet presAssocID="{C37347A1-A8BD-420C-A001-0DB94405C616}" presName="sibTrans" presStyleCnt="0"/>
      <dgm:spPr/>
    </dgm:pt>
    <dgm:pt modelId="{0CA63E57-3EFA-42E1-B241-BD9BE57EA1A3}" type="pres">
      <dgm:prSet presAssocID="{D408F2A9-3140-4BDB-A0F0-9ED386C9341D}" presName="node" presStyleLbl="node1" presStyleIdx="1" presStyleCnt="4">
        <dgm:presLayoutVars>
          <dgm:bulletEnabled val="1"/>
        </dgm:presLayoutVars>
      </dgm:prSet>
      <dgm:spPr/>
      <dgm:t>
        <a:bodyPr/>
        <a:lstStyle/>
        <a:p>
          <a:endParaRPr lang="zh-CN" altLang="en-US"/>
        </a:p>
      </dgm:t>
    </dgm:pt>
    <dgm:pt modelId="{D4910F7D-40F2-4475-AB1E-4085B591AE44}" type="pres">
      <dgm:prSet presAssocID="{DB65FC65-0C30-4E29-A1E7-095E7AE1DBD5}" presName="sibTrans" presStyleCnt="0"/>
      <dgm:spPr/>
    </dgm:pt>
    <dgm:pt modelId="{1AA670E8-A914-4067-84B5-19CCE1C72470}" type="pres">
      <dgm:prSet presAssocID="{39980D80-FBED-411C-BA55-A8686F40365F}" presName="node" presStyleLbl="node1" presStyleIdx="2" presStyleCnt="4">
        <dgm:presLayoutVars>
          <dgm:bulletEnabled val="1"/>
        </dgm:presLayoutVars>
      </dgm:prSet>
      <dgm:spPr/>
      <dgm:t>
        <a:bodyPr/>
        <a:lstStyle/>
        <a:p>
          <a:endParaRPr lang="zh-CN" altLang="en-US"/>
        </a:p>
      </dgm:t>
    </dgm:pt>
    <dgm:pt modelId="{534C4B49-04B4-4A99-96BF-5910B80F1B32}" type="pres">
      <dgm:prSet presAssocID="{D1EFAC9D-FEC6-417D-AB6C-9F726D6B32D9}" presName="sibTrans" presStyleCnt="0"/>
      <dgm:spPr/>
    </dgm:pt>
    <dgm:pt modelId="{DD4E0D40-F485-421F-BAFB-AFF6AFB4D9B1}" type="pres">
      <dgm:prSet presAssocID="{7341E26B-24C6-4942-8855-2B113BBBFF4E}" presName="node" presStyleLbl="node1" presStyleIdx="3" presStyleCnt="4">
        <dgm:presLayoutVars>
          <dgm:bulletEnabled val="1"/>
        </dgm:presLayoutVars>
      </dgm:prSet>
      <dgm:spPr/>
      <dgm:t>
        <a:bodyPr/>
        <a:lstStyle/>
        <a:p>
          <a:endParaRPr lang="zh-CN" altLang="en-US"/>
        </a:p>
      </dgm:t>
    </dgm:pt>
  </dgm:ptLst>
  <dgm:cxnLst>
    <dgm:cxn modelId="{14034D0A-69F3-4102-97C1-E661C9E515E6}" type="presOf" srcId="{61C80629-6BB4-4D26-83F2-ED197DBCB4C8}" destId="{DD4E0D40-F485-421F-BAFB-AFF6AFB4D9B1}" srcOrd="0" destOrd="1" presId="urn:microsoft.com/office/officeart/2005/8/layout/default"/>
    <dgm:cxn modelId="{5038167D-C779-4BC4-AFF1-2BEE2475742E}" srcId="{39980D80-FBED-411C-BA55-A8686F40365F}" destId="{6D20AAAC-3D98-4653-B793-97D7FD7A4266}" srcOrd="0" destOrd="0" parTransId="{021F58BE-25FC-4C16-8133-3940B8C45866}" sibTransId="{07513899-222F-4CF0-BA35-CFF3DEB6E569}"/>
    <dgm:cxn modelId="{9330F66E-C19A-4E4D-84A3-8685ECB19943}" type="presOf" srcId="{17F5E3E7-DE74-4E8E-A60F-C1EED3853104}" destId="{CB402166-82D8-41C7-9507-E3ACB793512E}" srcOrd="0" destOrd="0" presId="urn:microsoft.com/office/officeart/2005/8/layout/default"/>
    <dgm:cxn modelId="{6D299775-0EAA-411A-97B6-D3D724413439}" srcId="{D408F2A9-3140-4BDB-A0F0-9ED386C9341D}" destId="{DD2FAC2F-A73D-4AB7-913A-2971735812D8}" srcOrd="0" destOrd="0" parTransId="{7789A791-F10B-4CC0-AC66-B6E8A81BBFE3}" sibTransId="{7CC1AF35-97C6-4981-ADFB-2C0C0D8B5AAB}"/>
    <dgm:cxn modelId="{2919B5D8-58DE-4F58-A08A-CC9C3637F3F6}" type="presOf" srcId="{7341E26B-24C6-4942-8855-2B113BBBFF4E}" destId="{DD4E0D40-F485-421F-BAFB-AFF6AFB4D9B1}" srcOrd="0" destOrd="0" presId="urn:microsoft.com/office/officeart/2005/8/layout/default"/>
    <dgm:cxn modelId="{ED35A3B1-A437-4E68-B53A-10D9743E525F}" srcId="{F1AE84E4-5082-4C49-B022-DC6FE7C3E04A}" destId="{7341E26B-24C6-4942-8855-2B113BBBFF4E}" srcOrd="3" destOrd="0" parTransId="{68EA77E6-2FCE-4C4D-A26E-7D49CE9E4473}" sibTransId="{FC86281E-29FC-4002-BFAE-E89E7D0B32C6}"/>
    <dgm:cxn modelId="{C943831B-58C7-440E-8B73-3E0BCF6F1415}" type="presOf" srcId="{39980D80-FBED-411C-BA55-A8686F40365F}" destId="{1AA670E8-A914-4067-84B5-19CCE1C72470}" srcOrd="0" destOrd="0" presId="urn:microsoft.com/office/officeart/2005/8/layout/default"/>
    <dgm:cxn modelId="{033E9357-DB80-4997-9D1C-1FD4B4BDEE72}" srcId="{F1AE84E4-5082-4C49-B022-DC6FE7C3E04A}" destId="{39980D80-FBED-411C-BA55-A8686F40365F}" srcOrd="2" destOrd="0" parTransId="{DEA578A8-B500-4CC6-B56F-B439588C8770}" sibTransId="{D1EFAC9D-FEC6-417D-AB6C-9F726D6B32D9}"/>
    <dgm:cxn modelId="{9AAA8BF8-CA80-4515-A3F3-663ED825213B}" type="presOf" srcId="{D408F2A9-3140-4BDB-A0F0-9ED386C9341D}" destId="{0CA63E57-3EFA-42E1-B241-BD9BE57EA1A3}" srcOrd="0" destOrd="0" presId="urn:microsoft.com/office/officeart/2005/8/layout/default"/>
    <dgm:cxn modelId="{780C1CAF-F375-4BA7-BEE8-9416FA3CC67C}" srcId="{7341E26B-24C6-4942-8855-2B113BBBFF4E}" destId="{61C80629-6BB4-4D26-83F2-ED197DBCB4C8}" srcOrd="0" destOrd="0" parTransId="{9C199795-83A8-4C3C-BC1A-E5E49F0572DE}" sibTransId="{675A1655-F7D4-4159-B5E2-EBFC640EAE2E}"/>
    <dgm:cxn modelId="{FEEE2BCA-C35C-43A1-8312-F8D70E49E2FF}" srcId="{F1AE84E4-5082-4C49-B022-DC6FE7C3E04A}" destId="{D408F2A9-3140-4BDB-A0F0-9ED386C9341D}" srcOrd="1" destOrd="0" parTransId="{2F5CB36B-3221-412B-B8A5-15FA7313DAB9}" sibTransId="{DB65FC65-0C30-4E29-A1E7-095E7AE1DBD5}"/>
    <dgm:cxn modelId="{8B0A5C23-CDC4-41BE-975F-1A9D94F907D6}" type="presOf" srcId="{6408B7B7-5E94-42AE-BCB3-E16D080BE62C}" destId="{CB402166-82D8-41C7-9507-E3ACB793512E}" srcOrd="0" destOrd="1" presId="urn:microsoft.com/office/officeart/2005/8/layout/default"/>
    <dgm:cxn modelId="{26DC532F-3DE9-4401-A4FC-9DCBC218BF5D}" type="presOf" srcId="{DD2FAC2F-A73D-4AB7-913A-2971735812D8}" destId="{0CA63E57-3EFA-42E1-B241-BD9BE57EA1A3}" srcOrd="0" destOrd="1" presId="urn:microsoft.com/office/officeart/2005/8/layout/default"/>
    <dgm:cxn modelId="{F5F0ECA6-4254-4F10-AADD-504F745D6A44}" srcId="{F1AE84E4-5082-4C49-B022-DC6FE7C3E04A}" destId="{17F5E3E7-DE74-4E8E-A60F-C1EED3853104}" srcOrd="0" destOrd="0" parTransId="{9B62C040-66EE-4A70-BC24-BECBE5358D07}" sibTransId="{C37347A1-A8BD-420C-A001-0DB94405C616}"/>
    <dgm:cxn modelId="{FC891522-4F2F-4B31-B97F-5BBEAD17236D}" type="presOf" srcId="{F1AE84E4-5082-4C49-B022-DC6FE7C3E04A}" destId="{75349D52-1B01-4F22-8B25-1B2E4EE0932F}" srcOrd="0" destOrd="0" presId="urn:microsoft.com/office/officeart/2005/8/layout/default"/>
    <dgm:cxn modelId="{F9486D97-7C35-4AEF-98AC-7BC781B2054A}" type="presOf" srcId="{6D20AAAC-3D98-4653-B793-97D7FD7A4266}" destId="{1AA670E8-A914-4067-84B5-19CCE1C72470}" srcOrd="0" destOrd="1" presId="urn:microsoft.com/office/officeart/2005/8/layout/default"/>
    <dgm:cxn modelId="{911F5856-C3AD-4C4A-99EB-4DA876B9C3F4}" srcId="{17F5E3E7-DE74-4E8E-A60F-C1EED3853104}" destId="{6408B7B7-5E94-42AE-BCB3-E16D080BE62C}" srcOrd="0" destOrd="0" parTransId="{6C12D66F-6CD3-469E-89F4-7396CE4D3762}" sibTransId="{8637CE56-5329-480C-9B26-CFD1F5160906}"/>
    <dgm:cxn modelId="{186D9230-76F1-405E-8E5A-20E2EC07774B}" type="presParOf" srcId="{75349D52-1B01-4F22-8B25-1B2E4EE0932F}" destId="{CB402166-82D8-41C7-9507-E3ACB793512E}" srcOrd="0" destOrd="0" presId="urn:microsoft.com/office/officeart/2005/8/layout/default"/>
    <dgm:cxn modelId="{7E5EF2AF-245D-4430-AE72-883C7B3F1150}" type="presParOf" srcId="{75349D52-1B01-4F22-8B25-1B2E4EE0932F}" destId="{8504C5A3-5BC3-4F45-891E-86A4341F4BFB}" srcOrd="1" destOrd="0" presId="urn:microsoft.com/office/officeart/2005/8/layout/default"/>
    <dgm:cxn modelId="{82FD39E2-8A65-48E6-A594-EF69AC803054}" type="presParOf" srcId="{75349D52-1B01-4F22-8B25-1B2E4EE0932F}" destId="{0CA63E57-3EFA-42E1-B241-BD9BE57EA1A3}" srcOrd="2" destOrd="0" presId="urn:microsoft.com/office/officeart/2005/8/layout/default"/>
    <dgm:cxn modelId="{182D1498-8A6C-49EE-8661-0C15D8D3BAA7}" type="presParOf" srcId="{75349D52-1B01-4F22-8B25-1B2E4EE0932F}" destId="{D4910F7D-40F2-4475-AB1E-4085B591AE44}" srcOrd="3" destOrd="0" presId="urn:microsoft.com/office/officeart/2005/8/layout/default"/>
    <dgm:cxn modelId="{807A05E7-50D5-4A43-BB14-AADE684C0E8C}" type="presParOf" srcId="{75349D52-1B01-4F22-8B25-1B2E4EE0932F}" destId="{1AA670E8-A914-4067-84B5-19CCE1C72470}" srcOrd="4" destOrd="0" presId="urn:microsoft.com/office/officeart/2005/8/layout/default"/>
    <dgm:cxn modelId="{2D92A081-0A06-425B-979D-859407658FA2}" type="presParOf" srcId="{75349D52-1B01-4F22-8B25-1B2E4EE0932F}" destId="{534C4B49-04B4-4A99-96BF-5910B80F1B32}" srcOrd="5" destOrd="0" presId="urn:microsoft.com/office/officeart/2005/8/layout/default"/>
    <dgm:cxn modelId="{3E6CADF4-CAB2-4D6F-923A-528846F8369D}" type="presParOf" srcId="{75349D52-1B01-4F22-8B25-1B2E4EE0932F}" destId="{DD4E0D40-F485-421F-BAFB-AFF6AFB4D9B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75A0A40-8B48-42CE-98D8-968389DE9428}"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A96455AB-8E5C-4639-8E7A-43A0DEFFD9FA}">
      <dgm:prSet custT="1"/>
      <dgm:spPr/>
      <dgm:t>
        <a:bodyPr/>
        <a:lstStyle/>
        <a:p>
          <a:pPr rtl="0"/>
          <a:r>
            <a:rPr lang="en-US" sz="2400" b="1" dirty="0" smtClean="0">
              <a:solidFill>
                <a:srgbClr val="000000"/>
              </a:solidFill>
            </a:rPr>
            <a:t>1801</a:t>
          </a:r>
          <a:r>
            <a:rPr lang="zh-CN" sz="2400" b="1" dirty="0" smtClean="0">
              <a:solidFill>
                <a:srgbClr val="000000"/>
              </a:solidFill>
            </a:rPr>
            <a:t>年</a:t>
          </a:r>
          <a:r>
            <a:rPr lang="zh-CN" altLang="en-US" sz="2400" b="1" dirty="0" smtClean="0">
              <a:solidFill>
                <a:srgbClr val="000000"/>
              </a:solidFill>
            </a:rPr>
            <a:t>，</a:t>
          </a:r>
          <a:r>
            <a:rPr lang="zh-CN" sz="2400" b="1" dirty="0" smtClean="0">
              <a:solidFill>
                <a:srgbClr val="000000"/>
              </a:solidFill>
            </a:rPr>
            <a:t>发现谷神星</a:t>
          </a:r>
          <a:r>
            <a:rPr lang="zh-CN" altLang="en-US" sz="2400" b="1" dirty="0" smtClean="0">
              <a:solidFill>
                <a:srgbClr val="000000"/>
              </a:solidFill>
            </a:rPr>
            <a:t>；</a:t>
          </a:r>
          <a:endParaRPr lang="zh-CN" sz="2400" b="1" dirty="0">
            <a:solidFill>
              <a:srgbClr val="000000"/>
            </a:solidFill>
          </a:endParaRPr>
        </a:p>
      </dgm:t>
    </dgm:pt>
    <dgm:pt modelId="{4F63A397-F5C9-4F5B-95F0-28F52ABB8048}" type="parTrans" cxnId="{F09260A2-C4E3-4D66-B1E4-D49A69A54793}">
      <dgm:prSet/>
      <dgm:spPr/>
      <dgm:t>
        <a:bodyPr/>
        <a:lstStyle/>
        <a:p>
          <a:endParaRPr lang="zh-CN" altLang="en-US" sz="2400" b="1">
            <a:solidFill>
              <a:srgbClr val="000000"/>
            </a:solidFill>
          </a:endParaRPr>
        </a:p>
      </dgm:t>
    </dgm:pt>
    <dgm:pt modelId="{1BCBFA17-2970-4E8F-BE0D-1303265F4430}" type="sibTrans" cxnId="{F09260A2-C4E3-4D66-B1E4-D49A69A54793}">
      <dgm:prSet custT="1"/>
      <dgm:spPr/>
      <dgm:t>
        <a:bodyPr/>
        <a:lstStyle/>
        <a:p>
          <a:endParaRPr lang="zh-CN" altLang="en-US" sz="2400" b="1">
            <a:solidFill>
              <a:srgbClr val="000000"/>
            </a:solidFill>
          </a:endParaRPr>
        </a:p>
      </dgm:t>
    </dgm:pt>
    <dgm:pt modelId="{2629EC3A-37BB-47CA-844C-2F13B14BFA7A}">
      <dgm:prSet custT="1"/>
      <dgm:spPr/>
      <dgm:t>
        <a:bodyPr/>
        <a:lstStyle/>
        <a:p>
          <a:pPr rtl="0"/>
          <a:r>
            <a:rPr lang="en-US" sz="2400" b="1" dirty="0" smtClean="0">
              <a:solidFill>
                <a:srgbClr val="000000"/>
              </a:solidFill>
            </a:rPr>
            <a:t>1802</a:t>
          </a:r>
          <a:r>
            <a:rPr lang="zh-CN" sz="2400" b="1" dirty="0" smtClean="0">
              <a:solidFill>
                <a:srgbClr val="000000"/>
              </a:solidFill>
            </a:rPr>
            <a:t>年</a:t>
          </a:r>
          <a:r>
            <a:rPr lang="zh-CN" altLang="en-US" sz="2400" b="1" dirty="0" smtClean="0">
              <a:solidFill>
                <a:srgbClr val="000000"/>
              </a:solidFill>
            </a:rPr>
            <a:t>，</a:t>
          </a:r>
          <a:r>
            <a:rPr lang="zh-CN" sz="2400" b="1" dirty="0" smtClean="0">
              <a:solidFill>
                <a:srgbClr val="000000"/>
              </a:solidFill>
            </a:rPr>
            <a:t>发现智神星</a:t>
          </a:r>
          <a:r>
            <a:rPr lang="zh-CN" altLang="en-US" sz="2400" b="1" dirty="0" smtClean="0">
              <a:solidFill>
                <a:srgbClr val="000000"/>
              </a:solidFill>
            </a:rPr>
            <a:t>；</a:t>
          </a:r>
          <a:endParaRPr lang="zh-CN" sz="2400" b="1" dirty="0">
            <a:solidFill>
              <a:srgbClr val="000000"/>
            </a:solidFill>
          </a:endParaRPr>
        </a:p>
      </dgm:t>
    </dgm:pt>
    <dgm:pt modelId="{517C7B72-5BC7-4B95-93BB-A6310DFD5DFF}" type="parTrans" cxnId="{EF4ADEAC-37D7-4EAD-8C0A-140B5E98FFF0}">
      <dgm:prSet/>
      <dgm:spPr/>
      <dgm:t>
        <a:bodyPr/>
        <a:lstStyle/>
        <a:p>
          <a:endParaRPr lang="zh-CN" altLang="en-US" sz="2400" b="1">
            <a:solidFill>
              <a:srgbClr val="000000"/>
            </a:solidFill>
          </a:endParaRPr>
        </a:p>
      </dgm:t>
    </dgm:pt>
    <dgm:pt modelId="{1BAF8CF3-9406-4BB7-A34F-6455AAB5DA86}" type="sibTrans" cxnId="{EF4ADEAC-37D7-4EAD-8C0A-140B5E98FFF0}">
      <dgm:prSet custT="1"/>
      <dgm:spPr/>
      <dgm:t>
        <a:bodyPr/>
        <a:lstStyle/>
        <a:p>
          <a:endParaRPr lang="zh-CN" altLang="en-US" sz="2400" b="1">
            <a:solidFill>
              <a:srgbClr val="000000"/>
            </a:solidFill>
          </a:endParaRPr>
        </a:p>
      </dgm:t>
    </dgm:pt>
    <dgm:pt modelId="{05CD5AB4-31DF-4112-B4C8-959184BC32F1}">
      <dgm:prSet custT="1"/>
      <dgm:spPr/>
      <dgm:t>
        <a:bodyPr/>
        <a:lstStyle/>
        <a:p>
          <a:pPr rtl="0"/>
          <a:r>
            <a:rPr lang="en-US" sz="2400" b="1" dirty="0" smtClean="0">
              <a:solidFill>
                <a:srgbClr val="000000"/>
              </a:solidFill>
            </a:rPr>
            <a:t>1854</a:t>
          </a:r>
          <a:r>
            <a:rPr lang="zh-CN" sz="2400" b="1" dirty="0" smtClean="0">
              <a:solidFill>
                <a:srgbClr val="000000"/>
              </a:solidFill>
            </a:rPr>
            <a:t>年</a:t>
          </a:r>
          <a:r>
            <a:rPr lang="zh-CN" altLang="en-US" sz="2400" b="1" dirty="0" smtClean="0">
              <a:solidFill>
                <a:srgbClr val="000000"/>
              </a:solidFill>
            </a:rPr>
            <a:t>，</a:t>
          </a:r>
          <a:r>
            <a:rPr lang="zh-CN" sz="2400" b="1" dirty="0" smtClean="0">
              <a:solidFill>
                <a:srgbClr val="000000"/>
              </a:solidFill>
            </a:rPr>
            <a:t>发现</a:t>
          </a:r>
          <a:r>
            <a:rPr lang="en-US" sz="2400" b="1" dirty="0" smtClean="0">
              <a:solidFill>
                <a:srgbClr val="000000"/>
              </a:solidFill>
            </a:rPr>
            <a:t>30</a:t>
          </a:r>
          <a:r>
            <a:rPr lang="zh-CN" sz="2400" b="1" dirty="0" smtClean="0">
              <a:solidFill>
                <a:srgbClr val="000000"/>
              </a:solidFill>
            </a:rPr>
            <a:t>颗小行星</a:t>
          </a:r>
          <a:r>
            <a:rPr lang="zh-CN" altLang="en-US" sz="2400" b="1" dirty="0" smtClean="0">
              <a:solidFill>
                <a:srgbClr val="000000"/>
              </a:solidFill>
            </a:rPr>
            <a:t>；</a:t>
          </a:r>
          <a:endParaRPr lang="zh-CN" sz="2400" b="1" dirty="0">
            <a:solidFill>
              <a:srgbClr val="000000"/>
            </a:solidFill>
          </a:endParaRPr>
        </a:p>
      </dgm:t>
    </dgm:pt>
    <dgm:pt modelId="{E3925EE4-2E2A-4CAC-A42F-EA119DE51F69}" type="parTrans" cxnId="{3B485563-253B-41EB-B34F-6CCE3ECD4783}">
      <dgm:prSet/>
      <dgm:spPr/>
      <dgm:t>
        <a:bodyPr/>
        <a:lstStyle/>
        <a:p>
          <a:endParaRPr lang="zh-CN" altLang="en-US" sz="2400" b="1">
            <a:solidFill>
              <a:srgbClr val="000000"/>
            </a:solidFill>
          </a:endParaRPr>
        </a:p>
      </dgm:t>
    </dgm:pt>
    <dgm:pt modelId="{C4A27AAA-A289-419C-8FC5-86820FFA6B51}" type="sibTrans" cxnId="{3B485563-253B-41EB-B34F-6CCE3ECD4783}">
      <dgm:prSet custT="1"/>
      <dgm:spPr/>
      <dgm:t>
        <a:bodyPr/>
        <a:lstStyle/>
        <a:p>
          <a:endParaRPr lang="zh-CN" altLang="en-US" sz="2400" b="1">
            <a:solidFill>
              <a:srgbClr val="000000"/>
            </a:solidFill>
          </a:endParaRPr>
        </a:p>
      </dgm:t>
    </dgm:pt>
    <dgm:pt modelId="{DA469C55-D044-450E-A41B-F477592C3CF3}">
      <dgm:prSet custT="1"/>
      <dgm:spPr/>
      <dgm:t>
        <a:bodyPr/>
        <a:lstStyle/>
        <a:p>
          <a:pPr rtl="0"/>
          <a:r>
            <a:rPr lang="en-US" sz="2400" b="1" dirty="0" smtClean="0">
              <a:solidFill>
                <a:srgbClr val="000000"/>
              </a:solidFill>
            </a:rPr>
            <a:t>1868</a:t>
          </a:r>
          <a:r>
            <a:rPr lang="zh-CN" sz="2400" b="1" dirty="0" smtClean="0">
              <a:solidFill>
                <a:srgbClr val="000000"/>
              </a:solidFill>
            </a:rPr>
            <a:t>年</a:t>
          </a:r>
          <a:r>
            <a:rPr lang="zh-CN" altLang="en-US" sz="2400" b="1" dirty="0" smtClean="0">
              <a:solidFill>
                <a:srgbClr val="000000"/>
              </a:solidFill>
            </a:rPr>
            <a:t>，</a:t>
          </a:r>
          <a:r>
            <a:rPr lang="zh-CN" sz="2400" b="1" dirty="0" smtClean="0">
              <a:solidFill>
                <a:srgbClr val="000000"/>
              </a:solidFill>
            </a:rPr>
            <a:t>小行星数目突破</a:t>
          </a:r>
          <a:r>
            <a:rPr lang="en-US" sz="2400" b="1" dirty="0" smtClean="0">
              <a:solidFill>
                <a:srgbClr val="000000"/>
              </a:solidFill>
            </a:rPr>
            <a:t>100</a:t>
          </a:r>
          <a:r>
            <a:rPr lang="zh-CN" altLang="en-US" sz="2400" b="1" dirty="0" smtClean="0">
              <a:solidFill>
                <a:srgbClr val="000000"/>
              </a:solidFill>
            </a:rPr>
            <a:t>；</a:t>
          </a:r>
          <a:endParaRPr lang="zh-CN" sz="2400" b="1" dirty="0">
            <a:solidFill>
              <a:srgbClr val="000000"/>
            </a:solidFill>
          </a:endParaRPr>
        </a:p>
      </dgm:t>
    </dgm:pt>
    <dgm:pt modelId="{BFE74EF9-48ED-4AEA-A1B2-B112C19B2E43}" type="parTrans" cxnId="{EE11F3F7-F7A9-406A-80C0-5CB3168D8B1C}">
      <dgm:prSet/>
      <dgm:spPr/>
      <dgm:t>
        <a:bodyPr/>
        <a:lstStyle/>
        <a:p>
          <a:endParaRPr lang="zh-CN" altLang="en-US" sz="2400" b="1">
            <a:solidFill>
              <a:srgbClr val="000000"/>
            </a:solidFill>
          </a:endParaRPr>
        </a:p>
      </dgm:t>
    </dgm:pt>
    <dgm:pt modelId="{80FBB909-1C5D-4021-9ACA-362D7FEFAB44}" type="sibTrans" cxnId="{EE11F3F7-F7A9-406A-80C0-5CB3168D8B1C}">
      <dgm:prSet custT="1"/>
      <dgm:spPr/>
      <dgm:t>
        <a:bodyPr/>
        <a:lstStyle/>
        <a:p>
          <a:endParaRPr lang="zh-CN" altLang="en-US" sz="2400" b="1">
            <a:solidFill>
              <a:srgbClr val="000000"/>
            </a:solidFill>
          </a:endParaRPr>
        </a:p>
      </dgm:t>
    </dgm:pt>
    <dgm:pt modelId="{9218872A-2A73-4924-9616-85BCA5533270}">
      <dgm:prSet custT="1"/>
      <dgm:spPr/>
      <dgm:t>
        <a:bodyPr/>
        <a:lstStyle/>
        <a:p>
          <a:pPr rtl="0"/>
          <a:r>
            <a:rPr lang="zh-CN" altLang="en-US" sz="2400" b="1" dirty="0" smtClean="0">
              <a:solidFill>
                <a:srgbClr val="000000"/>
              </a:solidFill>
            </a:rPr>
            <a:t>目前</a:t>
          </a:r>
          <a:r>
            <a:rPr lang="zh-CN" sz="2400" b="1" dirty="0" smtClean="0">
              <a:solidFill>
                <a:srgbClr val="000000"/>
              </a:solidFill>
            </a:rPr>
            <a:t>已编号的小行星达</a:t>
          </a:r>
          <a:r>
            <a:rPr lang="en-US" sz="2400" b="1" dirty="0" smtClean="0">
              <a:solidFill>
                <a:srgbClr val="000000"/>
              </a:solidFill>
            </a:rPr>
            <a:t>2600</a:t>
          </a:r>
          <a:r>
            <a:rPr lang="zh-CN" sz="2400" b="1" dirty="0" smtClean="0">
              <a:solidFill>
                <a:srgbClr val="000000"/>
              </a:solidFill>
            </a:rPr>
            <a:t>余颗。</a:t>
          </a:r>
          <a:endParaRPr lang="zh-CN" sz="2400" b="1" dirty="0">
            <a:solidFill>
              <a:srgbClr val="000000"/>
            </a:solidFill>
          </a:endParaRPr>
        </a:p>
      </dgm:t>
    </dgm:pt>
    <dgm:pt modelId="{C415F0E5-0028-42F0-891E-522BEB5E6DC2}" type="parTrans" cxnId="{4D31B1D1-AA87-492A-9130-1EBD1C818762}">
      <dgm:prSet/>
      <dgm:spPr/>
      <dgm:t>
        <a:bodyPr/>
        <a:lstStyle/>
        <a:p>
          <a:endParaRPr lang="zh-CN" altLang="en-US" sz="2400" b="1">
            <a:solidFill>
              <a:srgbClr val="000000"/>
            </a:solidFill>
          </a:endParaRPr>
        </a:p>
      </dgm:t>
    </dgm:pt>
    <dgm:pt modelId="{CA0CCACC-3537-4C44-AB2A-C9A4DA777F9A}" type="sibTrans" cxnId="{4D31B1D1-AA87-492A-9130-1EBD1C818762}">
      <dgm:prSet/>
      <dgm:spPr/>
      <dgm:t>
        <a:bodyPr/>
        <a:lstStyle/>
        <a:p>
          <a:endParaRPr lang="zh-CN" altLang="en-US" sz="2400" b="1">
            <a:solidFill>
              <a:srgbClr val="000000"/>
            </a:solidFill>
          </a:endParaRPr>
        </a:p>
      </dgm:t>
    </dgm:pt>
    <dgm:pt modelId="{18755341-4E3F-4646-A603-B2FB68112BF5}">
      <dgm:prSet custT="1"/>
      <dgm:spPr/>
      <dgm:t>
        <a:bodyPr/>
        <a:lstStyle/>
        <a:p>
          <a:pPr rtl="0"/>
          <a:r>
            <a:rPr lang="en-US" sz="2400" b="1" dirty="0" smtClean="0">
              <a:solidFill>
                <a:srgbClr val="000000"/>
              </a:solidFill>
            </a:rPr>
            <a:t>1879</a:t>
          </a:r>
          <a:r>
            <a:rPr lang="zh-CN" sz="2400" b="1" dirty="0" smtClean="0">
              <a:solidFill>
                <a:srgbClr val="000000"/>
              </a:solidFill>
            </a:rPr>
            <a:t>年</a:t>
          </a:r>
          <a:r>
            <a:rPr lang="zh-CN" altLang="en-US" sz="2400" b="1" dirty="0" smtClean="0">
              <a:solidFill>
                <a:srgbClr val="000000"/>
              </a:solidFill>
            </a:rPr>
            <a:t>，</a:t>
          </a:r>
          <a:r>
            <a:rPr lang="zh-CN" sz="2400" b="1" dirty="0" smtClean="0">
              <a:solidFill>
                <a:srgbClr val="000000"/>
              </a:solidFill>
            </a:rPr>
            <a:t>突破</a:t>
          </a:r>
          <a:r>
            <a:rPr lang="en-US" sz="2400" b="1" dirty="0" smtClean="0">
              <a:solidFill>
                <a:srgbClr val="000000"/>
              </a:solidFill>
            </a:rPr>
            <a:t>200</a:t>
          </a:r>
          <a:r>
            <a:rPr lang="zh-CN" altLang="en-US" sz="2400" b="1" dirty="0" smtClean="0">
              <a:solidFill>
                <a:srgbClr val="000000"/>
              </a:solidFill>
            </a:rPr>
            <a:t>；</a:t>
          </a:r>
          <a:endParaRPr lang="zh-CN" sz="2400" b="1" dirty="0">
            <a:solidFill>
              <a:srgbClr val="000000"/>
            </a:solidFill>
          </a:endParaRPr>
        </a:p>
      </dgm:t>
    </dgm:pt>
    <dgm:pt modelId="{B4D5C371-6123-48BE-97A7-114681E63E2D}" type="parTrans" cxnId="{D87591CE-1039-4EBB-9EC1-77AC3D4320D3}">
      <dgm:prSet/>
      <dgm:spPr/>
      <dgm:t>
        <a:bodyPr/>
        <a:lstStyle/>
        <a:p>
          <a:endParaRPr lang="zh-CN" altLang="en-US"/>
        </a:p>
      </dgm:t>
    </dgm:pt>
    <dgm:pt modelId="{FE380A26-69E8-4485-A295-941B7D21471C}" type="sibTrans" cxnId="{D87591CE-1039-4EBB-9EC1-77AC3D4320D3}">
      <dgm:prSet/>
      <dgm:spPr/>
      <dgm:t>
        <a:bodyPr/>
        <a:lstStyle/>
        <a:p>
          <a:endParaRPr lang="zh-CN" altLang="en-US"/>
        </a:p>
      </dgm:t>
    </dgm:pt>
    <dgm:pt modelId="{00DBD004-8F7D-417F-934E-C7CCA66E25C8}">
      <dgm:prSet custT="1"/>
      <dgm:spPr/>
      <dgm:t>
        <a:bodyPr/>
        <a:lstStyle/>
        <a:p>
          <a:pPr rtl="0"/>
          <a:r>
            <a:rPr lang="en-US" sz="2400" b="1" dirty="0" smtClean="0">
              <a:solidFill>
                <a:srgbClr val="000000"/>
              </a:solidFill>
            </a:rPr>
            <a:t>1890</a:t>
          </a:r>
          <a:r>
            <a:rPr lang="zh-CN" sz="2400" b="1" dirty="0" smtClean="0">
              <a:solidFill>
                <a:srgbClr val="000000"/>
              </a:solidFill>
            </a:rPr>
            <a:t>年突破</a:t>
          </a:r>
          <a:r>
            <a:rPr lang="en-US" sz="2400" b="1" dirty="0" smtClean="0">
              <a:solidFill>
                <a:srgbClr val="000000"/>
              </a:solidFill>
            </a:rPr>
            <a:t>300</a:t>
          </a:r>
          <a:r>
            <a:rPr lang="zh-CN" altLang="en-US" sz="2400" b="1" dirty="0" smtClean="0">
              <a:solidFill>
                <a:srgbClr val="000000"/>
              </a:solidFill>
            </a:rPr>
            <a:t>；</a:t>
          </a:r>
          <a:endParaRPr lang="zh-CN" sz="2400" b="1" dirty="0">
            <a:solidFill>
              <a:srgbClr val="000000"/>
            </a:solidFill>
          </a:endParaRPr>
        </a:p>
      </dgm:t>
    </dgm:pt>
    <dgm:pt modelId="{A492F31F-9815-4AFA-A4BA-CD8AC456E5AE}" type="parTrans" cxnId="{97F80EDF-65B6-4B02-AA56-D5792866DBC3}">
      <dgm:prSet/>
      <dgm:spPr/>
      <dgm:t>
        <a:bodyPr/>
        <a:lstStyle/>
        <a:p>
          <a:endParaRPr lang="zh-CN" altLang="en-US"/>
        </a:p>
      </dgm:t>
    </dgm:pt>
    <dgm:pt modelId="{6A7F177B-E816-4D82-845E-01CB04EFE300}" type="sibTrans" cxnId="{97F80EDF-65B6-4B02-AA56-D5792866DBC3}">
      <dgm:prSet/>
      <dgm:spPr/>
      <dgm:t>
        <a:bodyPr/>
        <a:lstStyle/>
        <a:p>
          <a:endParaRPr lang="zh-CN" altLang="en-US"/>
        </a:p>
      </dgm:t>
    </dgm:pt>
    <dgm:pt modelId="{9EA1882A-39B9-4D6B-A3E7-C53349F60EF9}" type="pres">
      <dgm:prSet presAssocID="{E75A0A40-8B48-42CE-98D8-968389DE9428}" presName="Name0" presStyleCnt="0">
        <dgm:presLayoutVars>
          <dgm:chMax val="7"/>
          <dgm:chPref val="7"/>
          <dgm:dir/>
        </dgm:presLayoutVars>
      </dgm:prSet>
      <dgm:spPr/>
      <dgm:t>
        <a:bodyPr/>
        <a:lstStyle/>
        <a:p>
          <a:endParaRPr lang="zh-CN" altLang="en-US"/>
        </a:p>
      </dgm:t>
    </dgm:pt>
    <dgm:pt modelId="{A1896C18-2DFF-4686-93CE-517E329AE844}" type="pres">
      <dgm:prSet presAssocID="{E75A0A40-8B48-42CE-98D8-968389DE9428}" presName="Name1" presStyleCnt="0"/>
      <dgm:spPr/>
    </dgm:pt>
    <dgm:pt modelId="{2ADC34F9-7065-442C-91A7-9DAAFAE3775B}" type="pres">
      <dgm:prSet presAssocID="{E75A0A40-8B48-42CE-98D8-968389DE9428}" presName="cycle" presStyleCnt="0"/>
      <dgm:spPr/>
    </dgm:pt>
    <dgm:pt modelId="{59DAA6A0-EA62-405E-8402-3B3AC89ABE3A}" type="pres">
      <dgm:prSet presAssocID="{E75A0A40-8B48-42CE-98D8-968389DE9428}" presName="srcNode" presStyleLbl="node1" presStyleIdx="0" presStyleCnt="7"/>
      <dgm:spPr/>
    </dgm:pt>
    <dgm:pt modelId="{112773BD-35C9-49A8-BC54-E560888B26AD}" type="pres">
      <dgm:prSet presAssocID="{E75A0A40-8B48-42CE-98D8-968389DE9428}" presName="conn" presStyleLbl="parChTrans1D2" presStyleIdx="0" presStyleCnt="1"/>
      <dgm:spPr/>
      <dgm:t>
        <a:bodyPr/>
        <a:lstStyle/>
        <a:p>
          <a:endParaRPr lang="zh-CN" altLang="en-US"/>
        </a:p>
      </dgm:t>
    </dgm:pt>
    <dgm:pt modelId="{9AF75982-4E7E-4122-9C76-DAA010F4C80E}" type="pres">
      <dgm:prSet presAssocID="{E75A0A40-8B48-42CE-98D8-968389DE9428}" presName="extraNode" presStyleLbl="node1" presStyleIdx="0" presStyleCnt="7"/>
      <dgm:spPr/>
    </dgm:pt>
    <dgm:pt modelId="{226FE96B-E150-4E7E-A3F0-9A439AC14FC3}" type="pres">
      <dgm:prSet presAssocID="{E75A0A40-8B48-42CE-98D8-968389DE9428}" presName="dstNode" presStyleLbl="node1" presStyleIdx="0" presStyleCnt="7"/>
      <dgm:spPr/>
    </dgm:pt>
    <dgm:pt modelId="{0A3E8A0B-A285-4B23-8512-AB2F59097471}" type="pres">
      <dgm:prSet presAssocID="{A96455AB-8E5C-4639-8E7A-43A0DEFFD9FA}" presName="text_1" presStyleLbl="node1" presStyleIdx="0" presStyleCnt="7">
        <dgm:presLayoutVars>
          <dgm:bulletEnabled val="1"/>
        </dgm:presLayoutVars>
      </dgm:prSet>
      <dgm:spPr/>
      <dgm:t>
        <a:bodyPr/>
        <a:lstStyle/>
        <a:p>
          <a:endParaRPr lang="zh-CN" altLang="en-US"/>
        </a:p>
      </dgm:t>
    </dgm:pt>
    <dgm:pt modelId="{BB4584C6-A0D6-4B5B-BD9C-E13FDC8F1F0B}" type="pres">
      <dgm:prSet presAssocID="{A96455AB-8E5C-4639-8E7A-43A0DEFFD9FA}" presName="accent_1" presStyleCnt="0"/>
      <dgm:spPr/>
    </dgm:pt>
    <dgm:pt modelId="{CE09406A-6AC4-4667-A7C8-002A9765B5C4}" type="pres">
      <dgm:prSet presAssocID="{A96455AB-8E5C-4639-8E7A-43A0DEFFD9FA}" presName="accentRepeatNode" presStyleLbl="solidFgAcc1" presStyleIdx="0" presStyleCnt="7"/>
      <dgm:spPr/>
    </dgm:pt>
    <dgm:pt modelId="{E526899D-4B38-4CF8-91DF-7974BF36B8D6}" type="pres">
      <dgm:prSet presAssocID="{2629EC3A-37BB-47CA-844C-2F13B14BFA7A}" presName="text_2" presStyleLbl="node1" presStyleIdx="1" presStyleCnt="7">
        <dgm:presLayoutVars>
          <dgm:bulletEnabled val="1"/>
        </dgm:presLayoutVars>
      </dgm:prSet>
      <dgm:spPr/>
      <dgm:t>
        <a:bodyPr/>
        <a:lstStyle/>
        <a:p>
          <a:endParaRPr lang="zh-CN" altLang="en-US"/>
        </a:p>
      </dgm:t>
    </dgm:pt>
    <dgm:pt modelId="{DA3403AC-AB4D-4A91-94B1-DD0484F7519B}" type="pres">
      <dgm:prSet presAssocID="{2629EC3A-37BB-47CA-844C-2F13B14BFA7A}" presName="accent_2" presStyleCnt="0"/>
      <dgm:spPr/>
    </dgm:pt>
    <dgm:pt modelId="{F580412D-F943-4D19-888D-7A0AB3066D55}" type="pres">
      <dgm:prSet presAssocID="{2629EC3A-37BB-47CA-844C-2F13B14BFA7A}" presName="accentRepeatNode" presStyleLbl="solidFgAcc1" presStyleIdx="1" presStyleCnt="7"/>
      <dgm:spPr/>
    </dgm:pt>
    <dgm:pt modelId="{427A9E8D-FAC2-4E0D-8E85-0272FD09CAE2}" type="pres">
      <dgm:prSet presAssocID="{05CD5AB4-31DF-4112-B4C8-959184BC32F1}" presName="text_3" presStyleLbl="node1" presStyleIdx="2" presStyleCnt="7">
        <dgm:presLayoutVars>
          <dgm:bulletEnabled val="1"/>
        </dgm:presLayoutVars>
      </dgm:prSet>
      <dgm:spPr/>
      <dgm:t>
        <a:bodyPr/>
        <a:lstStyle/>
        <a:p>
          <a:endParaRPr lang="zh-CN" altLang="en-US"/>
        </a:p>
      </dgm:t>
    </dgm:pt>
    <dgm:pt modelId="{88B75FF0-AAB0-43D9-8D9D-A2810E213A0B}" type="pres">
      <dgm:prSet presAssocID="{05CD5AB4-31DF-4112-B4C8-959184BC32F1}" presName="accent_3" presStyleCnt="0"/>
      <dgm:spPr/>
    </dgm:pt>
    <dgm:pt modelId="{DD12D981-12C2-411B-9DAB-04D85A446845}" type="pres">
      <dgm:prSet presAssocID="{05CD5AB4-31DF-4112-B4C8-959184BC32F1}" presName="accentRepeatNode" presStyleLbl="solidFgAcc1" presStyleIdx="2" presStyleCnt="7"/>
      <dgm:spPr/>
    </dgm:pt>
    <dgm:pt modelId="{61F897D8-1B36-43C5-9F7D-77EA1CD11D3C}" type="pres">
      <dgm:prSet presAssocID="{DA469C55-D044-450E-A41B-F477592C3CF3}" presName="text_4" presStyleLbl="node1" presStyleIdx="3" presStyleCnt="7">
        <dgm:presLayoutVars>
          <dgm:bulletEnabled val="1"/>
        </dgm:presLayoutVars>
      </dgm:prSet>
      <dgm:spPr/>
      <dgm:t>
        <a:bodyPr/>
        <a:lstStyle/>
        <a:p>
          <a:endParaRPr lang="zh-CN" altLang="en-US"/>
        </a:p>
      </dgm:t>
    </dgm:pt>
    <dgm:pt modelId="{066F7025-EEA0-4386-A06A-32C4BBF8FF42}" type="pres">
      <dgm:prSet presAssocID="{DA469C55-D044-450E-A41B-F477592C3CF3}" presName="accent_4" presStyleCnt="0"/>
      <dgm:spPr/>
    </dgm:pt>
    <dgm:pt modelId="{2DF0F234-279D-4556-AE5A-AD1484B863EC}" type="pres">
      <dgm:prSet presAssocID="{DA469C55-D044-450E-A41B-F477592C3CF3}" presName="accentRepeatNode" presStyleLbl="solidFgAcc1" presStyleIdx="3" presStyleCnt="7"/>
      <dgm:spPr/>
    </dgm:pt>
    <dgm:pt modelId="{E986EBAB-988B-4E1A-AEC1-8B9E2B6121C3}" type="pres">
      <dgm:prSet presAssocID="{18755341-4E3F-4646-A603-B2FB68112BF5}" presName="text_5" presStyleLbl="node1" presStyleIdx="4" presStyleCnt="7">
        <dgm:presLayoutVars>
          <dgm:bulletEnabled val="1"/>
        </dgm:presLayoutVars>
      </dgm:prSet>
      <dgm:spPr/>
      <dgm:t>
        <a:bodyPr/>
        <a:lstStyle/>
        <a:p>
          <a:endParaRPr lang="zh-CN" altLang="en-US"/>
        </a:p>
      </dgm:t>
    </dgm:pt>
    <dgm:pt modelId="{9D51EE2B-4977-49D7-91DD-40F379C5DE6A}" type="pres">
      <dgm:prSet presAssocID="{18755341-4E3F-4646-A603-B2FB68112BF5}" presName="accent_5" presStyleCnt="0"/>
      <dgm:spPr/>
    </dgm:pt>
    <dgm:pt modelId="{B3B02CB7-C7C1-4BBA-9EB9-DD3E64FDF313}" type="pres">
      <dgm:prSet presAssocID="{18755341-4E3F-4646-A603-B2FB68112BF5}" presName="accentRepeatNode" presStyleLbl="solidFgAcc1" presStyleIdx="4" presStyleCnt="7"/>
      <dgm:spPr/>
    </dgm:pt>
    <dgm:pt modelId="{4711BCB1-C0CD-493B-870E-661D071E6804}" type="pres">
      <dgm:prSet presAssocID="{00DBD004-8F7D-417F-934E-C7CCA66E25C8}" presName="text_6" presStyleLbl="node1" presStyleIdx="5" presStyleCnt="7">
        <dgm:presLayoutVars>
          <dgm:bulletEnabled val="1"/>
        </dgm:presLayoutVars>
      </dgm:prSet>
      <dgm:spPr/>
      <dgm:t>
        <a:bodyPr/>
        <a:lstStyle/>
        <a:p>
          <a:endParaRPr lang="zh-CN" altLang="en-US"/>
        </a:p>
      </dgm:t>
    </dgm:pt>
    <dgm:pt modelId="{3197E773-B842-4236-86B6-F3802F11C6E5}" type="pres">
      <dgm:prSet presAssocID="{00DBD004-8F7D-417F-934E-C7CCA66E25C8}" presName="accent_6" presStyleCnt="0"/>
      <dgm:spPr/>
    </dgm:pt>
    <dgm:pt modelId="{3A8E2B5A-FD4F-4F83-8950-8A66A8349E70}" type="pres">
      <dgm:prSet presAssocID="{00DBD004-8F7D-417F-934E-C7CCA66E25C8}" presName="accentRepeatNode" presStyleLbl="solidFgAcc1" presStyleIdx="5" presStyleCnt="7"/>
      <dgm:spPr/>
    </dgm:pt>
    <dgm:pt modelId="{82B41DC3-0EAC-45DA-BDE7-CA041A541B6B}" type="pres">
      <dgm:prSet presAssocID="{9218872A-2A73-4924-9616-85BCA5533270}" presName="text_7" presStyleLbl="node1" presStyleIdx="6" presStyleCnt="7">
        <dgm:presLayoutVars>
          <dgm:bulletEnabled val="1"/>
        </dgm:presLayoutVars>
      </dgm:prSet>
      <dgm:spPr/>
      <dgm:t>
        <a:bodyPr/>
        <a:lstStyle/>
        <a:p>
          <a:endParaRPr lang="zh-CN" altLang="en-US"/>
        </a:p>
      </dgm:t>
    </dgm:pt>
    <dgm:pt modelId="{72A154CF-56B9-4890-B5AA-4BF1E9F406DC}" type="pres">
      <dgm:prSet presAssocID="{9218872A-2A73-4924-9616-85BCA5533270}" presName="accent_7" presStyleCnt="0"/>
      <dgm:spPr/>
    </dgm:pt>
    <dgm:pt modelId="{AFBB6883-553D-45C9-BAF1-DB9C7C83CED1}" type="pres">
      <dgm:prSet presAssocID="{9218872A-2A73-4924-9616-85BCA5533270}" presName="accentRepeatNode" presStyleLbl="solidFgAcc1" presStyleIdx="6" presStyleCnt="7"/>
      <dgm:spPr/>
    </dgm:pt>
  </dgm:ptLst>
  <dgm:cxnLst>
    <dgm:cxn modelId="{D9C61B0A-AC74-4DB5-A294-7F487FD9C620}" type="presOf" srcId="{E75A0A40-8B48-42CE-98D8-968389DE9428}" destId="{9EA1882A-39B9-4D6B-A3E7-C53349F60EF9}" srcOrd="0" destOrd="0" presId="urn:microsoft.com/office/officeart/2008/layout/VerticalCurvedList"/>
    <dgm:cxn modelId="{E9B78CA8-148D-4D6C-8155-295578410E02}" type="presOf" srcId="{9218872A-2A73-4924-9616-85BCA5533270}" destId="{82B41DC3-0EAC-45DA-BDE7-CA041A541B6B}" srcOrd="0" destOrd="0" presId="urn:microsoft.com/office/officeart/2008/layout/VerticalCurvedList"/>
    <dgm:cxn modelId="{3B485563-253B-41EB-B34F-6CCE3ECD4783}" srcId="{E75A0A40-8B48-42CE-98D8-968389DE9428}" destId="{05CD5AB4-31DF-4112-B4C8-959184BC32F1}" srcOrd="2" destOrd="0" parTransId="{E3925EE4-2E2A-4CAC-A42F-EA119DE51F69}" sibTransId="{C4A27AAA-A289-419C-8FC5-86820FFA6B51}"/>
    <dgm:cxn modelId="{EF4ADEAC-37D7-4EAD-8C0A-140B5E98FFF0}" srcId="{E75A0A40-8B48-42CE-98D8-968389DE9428}" destId="{2629EC3A-37BB-47CA-844C-2F13B14BFA7A}" srcOrd="1" destOrd="0" parTransId="{517C7B72-5BC7-4B95-93BB-A6310DFD5DFF}" sibTransId="{1BAF8CF3-9406-4BB7-A34F-6455AAB5DA86}"/>
    <dgm:cxn modelId="{E002DBFA-42BC-4D80-9BD5-383B0AD08F81}" type="presOf" srcId="{00DBD004-8F7D-417F-934E-C7CCA66E25C8}" destId="{4711BCB1-C0CD-493B-870E-661D071E6804}" srcOrd="0" destOrd="0" presId="urn:microsoft.com/office/officeart/2008/layout/VerticalCurvedList"/>
    <dgm:cxn modelId="{C73FF1C2-AC8A-4928-AF31-91B025EFD45C}" type="presOf" srcId="{18755341-4E3F-4646-A603-B2FB68112BF5}" destId="{E986EBAB-988B-4E1A-AEC1-8B9E2B6121C3}" srcOrd="0" destOrd="0" presId="urn:microsoft.com/office/officeart/2008/layout/VerticalCurvedList"/>
    <dgm:cxn modelId="{25ADC050-07B2-447C-BA53-E9B5B2F9F210}" type="presOf" srcId="{2629EC3A-37BB-47CA-844C-2F13B14BFA7A}" destId="{E526899D-4B38-4CF8-91DF-7974BF36B8D6}" srcOrd="0" destOrd="0" presId="urn:microsoft.com/office/officeart/2008/layout/VerticalCurvedList"/>
    <dgm:cxn modelId="{F09260A2-C4E3-4D66-B1E4-D49A69A54793}" srcId="{E75A0A40-8B48-42CE-98D8-968389DE9428}" destId="{A96455AB-8E5C-4639-8E7A-43A0DEFFD9FA}" srcOrd="0" destOrd="0" parTransId="{4F63A397-F5C9-4F5B-95F0-28F52ABB8048}" sibTransId="{1BCBFA17-2970-4E8F-BE0D-1303265F4430}"/>
    <dgm:cxn modelId="{9B3755B0-A4BB-485F-97F0-308AD2575490}" type="presOf" srcId="{DA469C55-D044-450E-A41B-F477592C3CF3}" destId="{61F897D8-1B36-43C5-9F7D-77EA1CD11D3C}" srcOrd="0" destOrd="0" presId="urn:microsoft.com/office/officeart/2008/layout/VerticalCurvedList"/>
    <dgm:cxn modelId="{EEA68CA5-8305-4582-9437-C3E091382B14}" type="presOf" srcId="{05CD5AB4-31DF-4112-B4C8-959184BC32F1}" destId="{427A9E8D-FAC2-4E0D-8E85-0272FD09CAE2}" srcOrd="0" destOrd="0" presId="urn:microsoft.com/office/officeart/2008/layout/VerticalCurvedList"/>
    <dgm:cxn modelId="{97F80EDF-65B6-4B02-AA56-D5792866DBC3}" srcId="{E75A0A40-8B48-42CE-98D8-968389DE9428}" destId="{00DBD004-8F7D-417F-934E-C7CCA66E25C8}" srcOrd="5" destOrd="0" parTransId="{A492F31F-9815-4AFA-A4BA-CD8AC456E5AE}" sibTransId="{6A7F177B-E816-4D82-845E-01CB04EFE300}"/>
    <dgm:cxn modelId="{3D4236B7-496C-4E20-AF0D-A5D215766512}" type="presOf" srcId="{1BCBFA17-2970-4E8F-BE0D-1303265F4430}" destId="{112773BD-35C9-49A8-BC54-E560888B26AD}" srcOrd="0" destOrd="0" presId="urn:microsoft.com/office/officeart/2008/layout/VerticalCurvedList"/>
    <dgm:cxn modelId="{73B06D23-B0E1-4AC2-A076-4CD5CFCA9640}" type="presOf" srcId="{A96455AB-8E5C-4639-8E7A-43A0DEFFD9FA}" destId="{0A3E8A0B-A285-4B23-8512-AB2F59097471}" srcOrd="0" destOrd="0" presId="urn:microsoft.com/office/officeart/2008/layout/VerticalCurvedList"/>
    <dgm:cxn modelId="{EE11F3F7-F7A9-406A-80C0-5CB3168D8B1C}" srcId="{E75A0A40-8B48-42CE-98D8-968389DE9428}" destId="{DA469C55-D044-450E-A41B-F477592C3CF3}" srcOrd="3" destOrd="0" parTransId="{BFE74EF9-48ED-4AEA-A1B2-B112C19B2E43}" sibTransId="{80FBB909-1C5D-4021-9ACA-362D7FEFAB44}"/>
    <dgm:cxn modelId="{D87591CE-1039-4EBB-9EC1-77AC3D4320D3}" srcId="{E75A0A40-8B48-42CE-98D8-968389DE9428}" destId="{18755341-4E3F-4646-A603-B2FB68112BF5}" srcOrd="4" destOrd="0" parTransId="{B4D5C371-6123-48BE-97A7-114681E63E2D}" sibTransId="{FE380A26-69E8-4485-A295-941B7D21471C}"/>
    <dgm:cxn modelId="{4D31B1D1-AA87-492A-9130-1EBD1C818762}" srcId="{E75A0A40-8B48-42CE-98D8-968389DE9428}" destId="{9218872A-2A73-4924-9616-85BCA5533270}" srcOrd="6" destOrd="0" parTransId="{C415F0E5-0028-42F0-891E-522BEB5E6DC2}" sibTransId="{CA0CCACC-3537-4C44-AB2A-C9A4DA777F9A}"/>
    <dgm:cxn modelId="{747BE83C-39C8-4833-A130-2DEC76966F80}" type="presParOf" srcId="{9EA1882A-39B9-4D6B-A3E7-C53349F60EF9}" destId="{A1896C18-2DFF-4686-93CE-517E329AE844}" srcOrd="0" destOrd="0" presId="urn:microsoft.com/office/officeart/2008/layout/VerticalCurvedList"/>
    <dgm:cxn modelId="{58A3B4A5-68C2-4EB7-88BA-0E02771192D8}" type="presParOf" srcId="{A1896C18-2DFF-4686-93CE-517E329AE844}" destId="{2ADC34F9-7065-442C-91A7-9DAAFAE3775B}" srcOrd="0" destOrd="0" presId="urn:microsoft.com/office/officeart/2008/layout/VerticalCurvedList"/>
    <dgm:cxn modelId="{D3D6B8CE-9842-4B14-A59B-2BE57FC3CC9C}" type="presParOf" srcId="{2ADC34F9-7065-442C-91A7-9DAAFAE3775B}" destId="{59DAA6A0-EA62-405E-8402-3B3AC89ABE3A}" srcOrd="0" destOrd="0" presId="urn:microsoft.com/office/officeart/2008/layout/VerticalCurvedList"/>
    <dgm:cxn modelId="{C51E141E-33CF-4155-882A-D194D7CF54DA}" type="presParOf" srcId="{2ADC34F9-7065-442C-91A7-9DAAFAE3775B}" destId="{112773BD-35C9-49A8-BC54-E560888B26AD}" srcOrd="1" destOrd="0" presId="urn:microsoft.com/office/officeart/2008/layout/VerticalCurvedList"/>
    <dgm:cxn modelId="{42C01BA6-5DED-4787-8753-E2515E3D2A8A}" type="presParOf" srcId="{2ADC34F9-7065-442C-91A7-9DAAFAE3775B}" destId="{9AF75982-4E7E-4122-9C76-DAA010F4C80E}" srcOrd="2" destOrd="0" presId="urn:microsoft.com/office/officeart/2008/layout/VerticalCurvedList"/>
    <dgm:cxn modelId="{AFBFB96D-D1E2-4E48-A044-76646ED42D98}" type="presParOf" srcId="{2ADC34F9-7065-442C-91A7-9DAAFAE3775B}" destId="{226FE96B-E150-4E7E-A3F0-9A439AC14FC3}" srcOrd="3" destOrd="0" presId="urn:microsoft.com/office/officeart/2008/layout/VerticalCurvedList"/>
    <dgm:cxn modelId="{4C5B7401-A854-4010-A2E8-B9683DB32E53}" type="presParOf" srcId="{A1896C18-2DFF-4686-93CE-517E329AE844}" destId="{0A3E8A0B-A285-4B23-8512-AB2F59097471}" srcOrd="1" destOrd="0" presId="urn:microsoft.com/office/officeart/2008/layout/VerticalCurvedList"/>
    <dgm:cxn modelId="{41BA123E-ADC0-4CF3-A83E-18353E21DCD9}" type="presParOf" srcId="{A1896C18-2DFF-4686-93CE-517E329AE844}" destId="{BB4584C6-A0D6-4B5B-BD9C-E13FDC8F1F0B}" srcOrd="2" destOrd="0" presId="urn:microsoft.com/office/officeart/2008/layout/VerticalCurvedList"/>
    <dgm:cxn modelId="{467B87DB-A465-41DA-B3E7-8555E7FA531F}" type="presParOf" srcId="{BB4584C6-A0D6-4B5B-BD9C-E13FDC8F1F0B}" destId="{CE09406A-6AC4-4667-A7C8-002A9765B5C4}" srcOrd="0" destOrd="0" presId="urn:microsoft.com/office/officeart/2008/layout/VerticalCurvedList"/>
    <dgm:cxn modelId="{A1A55C62-4434-482A-B844-8C7C09B4AD04}" type="presParOf" srcId="{A1896C18-2DFF-4686-93CE-517E329AE844}" destId="{E526899D-4B38-4CF8-91DF-7974BF36B8D6}" srcOrd="3" destOrd="0" presId="urn:microsoft.com/office/officeart/2008/layout/VerticalCurvedList"/>
    <dgm:cxn modelId="{2FA4C396-9FE1-403C-83B2-78DA718A730E}" type="presParOf" srcId="{A1896C18-2DFF-4686-93CE-517E329AE844}" destId="{DA3403AC-AB4D-4A91-94B1-DD0484F7519B}" srcOrd="4" destOrd="0" presId="urn:microsoft.com/office/officeart/2008/layout/VerticalCurvedList"/>
    <dgm:cxn modelId="{05E62196-8612-42A1-9038-3496E6B41120}" type="presParOf" srcId="{DA3403AC-AB4D-4A91-94B1-DD0484F7519B}" destId="{F580412D-F943-4D19-888D-7A0AB3066D55}" srcOrd="0" destOrd="0" presId="urn:microsoft.com/office/officeart/2008/layout/VerticalCurvedList"/>
    <dgm:cxn modelId="{95DF520A-E477-43F2-9895-06CC06A1A757}" type="presParOf" srcId="{A1896C18-2DFF-4686-93CE-517E329AE844}" destId="{427A9E8D-FAC2-4E0D-8E85-0272FD09CAE2}" srcOrd="5" destOrd="0" presId="urn:microsoft.com/office/officeart/2008/layout/VerticalCurvedList"/>
    <dgm:cxn modelId="{1E044C52-DC65-42E7-806E-BF5CFA2FE2B2}" type="presParOf" srcId="{A1896C18-2DFF-4686-93CE-517E329AE844}" destId="{88B75FF0-AAB0-43D9-8D9D-A2810E213A0B}" srcOrd="6" destOrd="0" presId="urn:microsoft.com/office/officeart/2008/layout/VerticalCurvedList"/>
    <dgm:cxn modelId="{64179039-6562-417A-95E0-4DEBD48F2765}" type="presParOf" srcId="{88B75FF0-AAB0-43D9-8D9D-A2810E213A0B}" destId="{DD12D981-12C2-411B-9DAB-04D85A446845}" srcOrd="0" destOrd="0" presId="urn:microsoft.com/office/officeart/2008/layout/VerticalCurvedList"/>
    <dgm:cxn modelId="{5933E948-15F6-4D02-86CF-47A3C9C6D3A0}" type="presParOf" srcId="{A1896C18-2DFF-4686-93CE-517E329AE844}" destId="{61F897D8-1B36-43C5-9F7D-77EA1CD11D3C}" srcOrd="7" destOrd="0" presId="urn:microsoft.com/office/officeart/2008/layout/VerticalCurvedList"/>
    <dgm:cxn modelId="{1AF4BBA7-1BBF-457E-8A32-48B1325A0F47}" type="presParOf" srcId="{A1896C18-2DFF-4686-93CE-517E329AE844}" destId="{066F7025-EEA0-4386-A06A-32C4BBF8FF42}" srcOrd="8" destOrd="0" presId="urn:microsoft.com/office/officeart/2008/layout/VerticalCurvedList"/>
    <dgm:cxn modelId="{7831541C-FD11-470A-BC3B-B063B1D1261E}" type="presParOf" srcId="{066F7025-EEA0-4386-A06A-32C4BBF8FF42}" destId="{2DF0F234-279D-4556-AE5A-AD1484B863EC}" srcOrd="0" destOrd="0" presId="urn:microsoft.com/office/officeart/2008/layout/VerticalCurvedList"/>
    <dgm:cxn modelId="{E5DD36B0-81D6-4817-A9F7-4C40510FFAEE}" type="presParOf" srcId="{A1896C18-2DFF-4686-93CE-517E329AE844}" destId="{E986EBAB-988B-4E1A-AEC1-8B9E2B6121C3}" srcOrd="9" destOrd="0" presId="urn:microsoft.com/office/officeart/2008/layout/VerticalCurvedList"/>
    <dgm:cxn modelId="{BC6E50F7-9672-4DFF-88CC-F2AD628EC7B7}" type="presParOf" srcId="{A1896C18-2DFF-4686-93CE-517E329AE844}" destId="{9D51EE2B-4977-49D7-91DD-40F379C5DE6A}" srcOrd="10" destOrd="0" presId="urn:microsoft.com/office/officeart/2008/layout/VerticalCurvedList"/>
    <dgm:cxn modelId="{8228F521-CBD2-4A0C-94C8-3EF1F6B4FA27}" type="presParOf" srcId="{9D51EE2B-4977-49D7-91DD-40F379C5DE6A}" destId="{B3B02CB7-C7C1-4BBA-9EB9-DD3E64FDF313}" srcOrd="0" destOrd="0" presId="urn:microsoft.com/office/officeart/2008/layout/VerticalCurvedList"/>
    <dgm:cxn modelId="{68EA0EF3-E2EE-40F2-B78C-CBB5D939F375}" type="presParOf" srcId="{A1896C18-2DFF-4686-93CE-517E329AE844}" destId="{4711BCB1-C0CD-493B-870E-661D071E6804}" srcOrd="11" destOrd="0" presId="urn:microsoft.com/office/officeart/2008/layout/VerticalCurvedList"/>
    <dgm:cxn modelId="{90609CEB-8FE2-4C57-96C8-94185EB1530D}" type="presParOf" srcId="{A1896C18-2DFF-4686-93CE-517E329AE844}" destId="{3197E773-B842-4236-86B6-F3802F11C6E5}" srcOrd="12" destOrd="0" presId="urn:microsoft.com/office/officeart/2008/layout/VerticalCurvedList"/>
    <dgm:cxn modelId="{1BCB3D44-0308-484B-91D7-690A7988BD9F}" type="presParOf" srcId="{3197E773-B842-4236-86B6-F3802F11C6E5}" destId="{3A8E2B5A-FD4F-4F83-8950-8A66A8349E70}" srcOrd="0" destOrd="0" presId="urn:microsoft.com/office/officeart/2008/layout/VerticalCurvedList"/>
    <dgm:cxn modelId="{241C182D-46E4-432B-A92D-AE6C95BD0CB8}" type="presParOf" srcId="{A1896C18-2DFF-4686-93CE-517E329AE844}" destId="{82B41DC3-0EAC-45DA-BDE7-CA041A541B6B}" srcOrd="13" destOrd="0" presId="urn:microsoft.com/office/officeart/2008/layout/VerticalCurvedList"/>
    <dgm:cxn modelId="{1B0F1F97-BB14-4469-98A4-1303645D4E0D}" type="presParOf" srcId="{A1896C18-2DFF-4686-93CE-517E329AE844}" destId="{72A154CF-56B9-4890-B5AA-4BF1E9F406DC}" srcOrd="14" destOrd="0" presId="urn:microsoft.com/office/officeart/2008/layout/VerticalCurvedList"/>
    <dgm:cxn modelId="{989DCA15-1379-412D-8D03-DB8B376C1CE5}" type="presParOf" srcId="{72A154CF-56B9-4890-B5AA-4BF1E9F406DC}" destId="{AFBB6883-553D-45C9-BAF1-DB9C7C83CED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C996CD-67A8-47BF-AA02-79AE60CC66B4}"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61B1FD89-7FEC-487B-A8CF-BEA8D1FF93FD}">
      <dgm:prSet/>
      <dgm:spPr/>
      <dgm:t>
        <a:bodyPr/>
        <a:lstStyle/>
        <a:p>
          <a:pPr rtl="0"/>
          <a:r>
            <a:rPr lang="en-US" b="1" dirty="0" smtClean="0">
              <a:solidFill>
                <a:srgbClr val="000000"/>
              </a:solidFill>
            </a:rPr>
            <a:t>C</a:t>
          </a:r>
          <a:r>
            <a:rPr lang="zh-CN" b="1" dirty="0" smtClean="0">
              <a:solidFill>
                <a:srgbClr val="000000"/>
              </a:solidFill>
            </a:rPr>
            <a:t>型（</a:t>
          </a:r>
          <a:r>
            <a:rPr lang="en-US" b="1" dirty="0" smtClean="0">
              <a:solidFill>
                <a:srgbClr val="000000"/>
              </a:solidFill>
            </a:rPr>
            <a:t>75</a:t>
          </a:r>
          <a:r>
            <a:rPr lang="zh-CN" b="1" dirty="0" smtClean="0">
              <a:solidFill>
                <a:srgbClr val="000000"/>
              </a:solidFill>
            </a:rPr>
            <a:t>％）</a:t>
          </a:r>
          <a:endParaRPr lang="zh-CN" dirty="0">
            <a:solidFill>
              <a:srgbClr val="000000"/>
            </a:solidFill>
          </a:endParaRPr>
        </a:p>
      </dgm:t>
    </dgm:pt>
    <dgm:pt modelId="{661382C4-C65F-4129-A799-A76AFD849B19}" type="parTrans" cxnId="{2D8BFD4F-0E7B-4057-ABBF-6D52BCFAD53B}">
      <dgm:prSet/>
      <dgm:spPr/>
      <dgm:t>
        <a:bodyPr/>
        <a:lstStyle/>
        <a:p>
          <a:endParaRPr lang="zh-CN" altLang="en-US">
            <a:solidFill>
              <a:srgbClr val="000000"/>
            </a:solidFill>
          </a:endParaRPr>
        </a:p>
      </dgm:t>
    </dgm:pt>
    <dgm:pt modelId="{36213A5F-158E-41C8-A67E-8FD0515C415A}" type="sibTrans" cxnId="{2D8BFD4F-0E7B-4057-ABBF-6D52BCFAD53B}">
      <dgm:prSet/>
      <dgm:spPr/>
      <dgm:t>
        <a:bodyPr/>
        <a:lstStyle/>
        <a:p>
          <a:endParaRPr lang="zh-CN" altLang="en-US">
            <a:solidFill>
              <a:srgbClr val="000000"/>
            </a:solidFill>
          </a:endParaRPr>
        </a:p>
      </dgm:t>
    </dgm:pt>
    <dgm:pt modelId="{504C1CF9-EA9B-40A2-82B1-84BD59E2A7A7}">
      <dgm:prSet/>
      <dgm:spPr/>
      <dgm:t>
        <a:bodyPr/>
        <a:lstStyle/>
        <a:p>
          <a:pPr rtl="0"/>
          <a:r>
            <a:rPr lang="en-US" b="1" dirty="0" smtClean="0">
              <a:solidFill>
                <a:srgbClr val="000000"/>
              </a:solidFill>
            </a:rPr>
            <a:t>S</a:t>
          </a:r>
          <a:r>
            <a:rPr lang="zh-CN" b="1" dirty="0" smtClean="0">
              <a:solidFill>
                <a:srgbClr val="000000"/>
              </a:solidFill>
            </a:rPr>
            <a:t>型（</a:t>
          </a:r>
          <a:r>
            <a:rPr lang="en-US" b="1" dirty="0" smtClean="0">
              <a:solidFill>
                <a:srgbClr val="000000"/>
              </a:solidFill>
            </a:rPr>
            <a:t>17</a:t>
          </a:r>
          <a:r>
            <a:rPr lang="zh-CN" b="1" dirty="0" smtClean="0">
              <a:solidFill>
                <a:srgbClr val="000000"/>
              </a:solidFill>
            </a:rPr>
            <a:t>％）</a:t>
          </a:r>
          <a:endParaRPr lang="zh-CN" dirty="0">
            <a:solidFill>
              <a:srgbClr val="000000"/>
            </a:solidFill>
          </a:endParaRPr>
        </a:p>
      </dgm:t>
    </dgm:pt>
    <dgm:pt modelId="{5C40C2B6-7D1D-4035-9511-E047241F1769}" type="parTrans" cxnId="{85569DDA-10FD-45E5-B6A1-D63FBDD85A66}">
      <dgm:prSet/>
      <dgm:spPr/>
      <dgm:t>
        <a:bodyPr/>
        <a:lstStyle/>
        <a:p>
          <a:endParaRPr lang="zh-CN" altLang="en-US">
            <a:solidFill>
              <a:srgbClr val="000000"/>
            </a:solidFill>
          </a:endParaRPr>
        </a:p>
      </dgm:t>
    </dgm:pt>
    <dgm:pt modelId="{6E0CA7E3-FCC0-49CB-95FE-0C68E026C5F6}" type="sibTrans" cxnId="{85569DDA-10FD-45E5-B6A1-D63FBDD85A66}">
      <dgm:prSet/>
      <dgm:spPr/>
      <dgm:t>
        <a:bodyPr/>
        <a:lstStyle/>
        <a:p>
          <a:endParaRPr lang="zh-CN" altLang="en-US">
            <a:solidFill>
              <a:srgbClr val="000000"/>
            </a:solidFill>
          </a:endParaRPr>
        </a:p>
      </dgm:t>
    </dgm:pt>
    <dgm:pt modelId="{789AF07E-F3C2-4091-BEF9-5063F8AA7D2A}">
      <dgm:prSet/>
      <dgm:spPr/>
      <dgm:t>
        <a:bodyPr/>
        <a:lstStyle/>
        <a:p>
          <a:pPr rtl="0"/>
          <a:r>
            <a:rPr lang="en-US" b="1" dirty="0" smtClean="0">
              <a:solidFill>
                <a:srgbClr val="000000"/>
              </a:solidFill>
            </a:rPr>
            <a:t>M</a:t>
          </a:r>
          <a:r>
            <a:rPr lang="zh-CN" b="1" dirty="0" smtClean="0">
              <a:solidFill>
                <a:srgbClr val="000000"/>
              </a:solidFill>
            </a:rPr>
            <a:t>型（余下的大多数小行星）</a:t>
          </a:r>
          <a:endParaRPr lang="zh-CN" b="1" dirty="0">
            <a:solidFill>
              <a:srgbClr val="000000"/>
            </a:solidFill>
          </a:endParaRPr>
        </a:p>
      </dgm:t>
    </dgm:pt>
    <dgm:pt modelId="{E117262E-E5AB-45B3-8CE8-607C436DC089}" type="parTrans" cxnId="{2D4AD34F-31F4-4B64-AC03-D0C2F68F4FD8}">
      <dgm:prSet/>
      <dgm:spPr/>
      <dgm:t>
        <a:bodyPr/>
        <a:lstStyle/>
        <a:p>
          <a:endParaRPr lang="zh-CN" altLang="en-US">
            <a:solidFill>
              <a:srgbClr val="000000"/>
            </a:solidFill>
          </a:endParaRPr>
        </a:p>
      </dgm:t>
    </dgm:pt>
    <dgm:pt modelId="{B50B7836-BB3A-4640-BD5B-28E6D9721F25}" type="sibTrans" cxnId="{2D4AD34F-31F4-4B64-AC03-D0C2F68F4FD8}">
      <dgm:prSet/>
      <dgm:spPr/>
      <dgm:t>
        <a:bodyPr/>
        <a:lstStyle/>
        <a:p>
          <a:endParaRPr lang="zh-CN" altLang="en-US">
            <a:solidFill>
              <a:srgbClr val="000000"/>
            </a:solidFill>
          </a:endParaRPr>
        </a:p>
      </dgm:t>
    </dgm:pt>
    <dgm:pt modelId="{14632C95-BE18-47F5-87F6-5C7489AA140C}">
      <dgm:prSet/>
      <dgm:spPr/>
      <dgm:t>
        <a:bodyPr/>
        <a:lstStyle/>
        <a:p>
          <a:pPr rtl="0"/>
          <a:r>
            <a:rPr lang="zh-CN" b="1" dirty="0" smtClean="0">
              <a:solidFill>
                <a:srgbClr val="000000"/>
              </a:solidFill>
            </a:rPr>
            <a:t>稀有类型</a:t>
          </a:r>
          <a:endParaRPr lang="zh-CN" dirty="0">
            <a:solidFill>
              <a:srgbClr val="000000"/>
            </a:solidFill>
          </a:endParaRPr>
        </a:p>
      </dgm:t>
    </dgm:pt>
    <dgm:pt modelId="{C0D36B86-2159-43F5-B224-652265F057E2}" type="parTrans" cxnId="{3B85D362-E58D-4A44-BB63-503D08C92444}">
      <dgm:prSet/>
      <dgm:spPr/>
      <dgm:t>
        <a:bodyPr/>
        <a:lstStyle/>
        <a:p>
          <a:endParaRPr lang="zh-CN" altLang="en-US">
            <a:solidFill>
              <a:srgbClr val="000000"/>
            </a:solidFill>
          </a:endParaRPr>
        </a:p>
      </dgm:t>
    </dgm:pt>
    <dgm:pt modelId="{10B8DAE2-17D7-4A4E-AF98-F5A5E6E0ED8F}" type="sibTrans" cxnId="{3B85D362-E58D-4A44-BB63-503D08C92444}">
      <dgm:prSet/>
      <dgm:spPr/>
      <dgm:t>
        <a:bodyPr/>
        <a:lstStyle/>
        <a:p>
          <a:endParaRPr lang="zh-CN" altLang="en-US">
            <a:solidFill>
              <a:srgbClr val="000000"/>
            </a:solidFill>
          </a:endParaRPr>
        </a:p>
      </dgm:t>
    </dgm:pt>
    <dgm:pt modelId="{89F07CC1-6815-4D76-B65B-D482995A913B}" type="pres">
      <dgm:prSet presAssocID="{BEC996CD-67A8-47BF-AA02-79AE60CC66B4}" presName="linear" presStyleCnt="0">
        <dgm:presLayoutVars>
          <dgm:animLvl val="lvl"/>
          <dgm:resizeHandles val="exact"/>
        </dgm:presLayoutVars>
      </dgm:prSet>
      <dgm:spPr/>
      <dgm:t>
        <a:bodyPr/>
        <a:lstStyle/>
        <a:p>
          <a:endParaRPr lang="zh-CN" altLang="en-US"/>
        </a:p>
      </dgm:t>
    </dgm:pt>
    <dgm:pt modelId="{41C0F98A-5B69-4484-88F6-3977D0BC2DF2}" type="pres">
      <dgm:prSet presAssocID="{61B1FD89-7FEC-487B-A8CF-BEA8D1FF93FD}" presName="parentText" presStyleLbl="node1" presStyleIdx="0" presStyleCnt="4">
        <dgm:presLayoutVars>
          <dgm:chMax val="0"/>
          <dgm:bulletEnabled val="1"/>
        </dgm:presLayoutVars>
      </dgm:prSet>
      <dgm:spPr/>
      <dgm:t>
        <a:bodyPr/>
        <a:lstStyle/>
        <a:p>
          <a:endParaRPr lang="zh-CN" altLang="en-US"/>
        </a:p>
      </dgm:t>
    </dgm:pt>
    <dgm:pt modelId="{0AB8183A-B7E9-4D00-9130-62BC8028F14F}" type="pres">
      <dgm:prSet presAssocID="{36213A5F-158E-41C8-A67E-8FD0515C415A}" presName="spacer" presStyleCnt="0"/>
      <dgm:spPr/>
    </dgm:pt>
    <dgm:pt modelId="{DCCB31EE-E858-4ABD-B247-91E2295683A0}" type="pres">
      <dgm:prSet presAssocID="{504C1CF9-EA9B-40A2-82B1-84BD59E2A7A7}" presName="parentText" presStyleLbl="node1" presStyleIdx="1" presStyleCnt="4">
        <dgm:presLayoutVars>
          <dgm:chMax val="0"/>
          <dgm:bulletEnabled val="1"/>
        </dgm:presLayoutVars>
      </dgm:prSet>
      <dgm:spPr/>
      <dgm:t>
        <a:bodyPr/>
        <a:lstStyle/>
        <a:p>
          <a:endParaRPr lang="zh-CN" altLang="en-US"/>
        </a:p>
      </dgm:t>
    </dgm:pt>
    <dgm:pt modelId="{AC77DC98-9CC3-458E-84C2-9D8F356A8176}" type="pres">
      <dgm:prSet presAssocID="{6E0CA7E3-FCC0-49CB-95FE-0C68E026C5F6}" presName="spacer" presStyleCnt="0"/>
      <dgm:spPr/>
    </dgm:pt>
    <dgm:pt modelId="{FE0E658F-6EA1-4E14-83D3-00EF495A0BBB}" type="pres">
      <dgm:prSet presAssocID="{789AF07E-F3C2-4091-BEF9-5063F8AA7D2A}" presName="parentText" presStyleLbl="node1" presStyleIdx="2" presStyleCnt="4">
        <dgm:presLayoutVars>
          <dgm:chMax val="0"/>
          <dgm:bulletEnabled val="1"/>
        </dgm:presLayoutVars>
      </dgm:prSet>
      <dgm:spPr/>
      <dgm:t>
        <a:bodyPr/>
        <a:lstStyle/>
        <a:p>
          <a:endParaRPr lang="zh-CN" altLang="en-US"/>
        </a:p>
      </dgm:t>
    </dgm:pt>
    <dgm:pt modelId="{70710468-1A29-492E-9F08-BF7B5ECD3252}" type="pres">
      <dgm:prSet presAssocID="{B50B7836-BB3A-4640-BD5B-28E6D9721F25}" presName="spacer" presStyleCnt="0"/>
      <dgm:spPr/>
    </dgm:pt>
    <dgm:pt modelId="{C1DAA6B5-A1BF-4785-A958-44F6B2FCD0CB}" type="pres">
      <dgm:prSet presAssocID="{14632C95-BE18-47F5-87F6-5C7489AA140C}" presName="parentText" presStyleLbl="node1" presStyleIdx="3" presStyleCnt="4">
        <dgm:presLayoutVars>
          <dgm:chMax val="0"/>
          <dgm:bulletEnabled val="1"/>
        </dgm:presLayoutVars>
      </dgm:prSet>
      <dgm:spPr/>
      <dgm:t>
        <a:bodyPr/>
        <a:lstStyle/>
        <a:p>
          <a:endParaRPr lang="zh-CN" altLang="en-US"/>
        </a:p>
      </dgm:t>
    </dgm:pt>
  </dgm:ptLst>
  <dgm:cxnLst>
    <dgm:cxn modelId="{99CFB028-8FB6-4D88-B339-568BC845D760}" type="presOf" srcId="{504C1CF9-EA9B-40A2-82B1-84BD59E2A7A7}" destId="{DCCB31EE-E858-4ABD-B247-91E2295683A0}" srcOrd="0" destOrd="0" presId="urn:microsoft.com/office/officeart/2005/8/layout/vList2"/>
    <dgm:cxn modelId="{2D4AD34F-31F4-4B64-AC03-D0C2F68F4FD8}" srcId="{BEC996CD-67A8-47BF-AA02-79AE60CC66B4}" destId="{789AF07E-F3C2-4091-BEF9-5063F8AA7D2A}" srcOrd="2" destOrd="0" parTransId="{E117262E-E5AB-45B3-8CE8-607C436DC089}" sibTransId="{B50B7836-BB3A-4640-BD5B-28E6D9721F25}"/>
    <dgm:cxn modelId="{CE41F4EE-8BA0-425C-8AF0-4539F8A9CEA6}" type="presOf" srcId="{61B1FD89-7FEC-487B-A8CF-BEA8D1FF93FD}" destId="{41C0F98A-5B69-4484-88F6-3977D0BC2DF2}" srcOrd="0" destOrd="0" presId="urn:microsoft.com/office/officeart/2005/8/layout/vList2"/>
    <dgm:cxn modelId="{85569DDA-10FD-45E5-B6A1-D63FBDD85A66}" srcId="{BEC996CD-67A8-47BF-AA02-79AE60CC66B4}" destId="{504C1CF9-EA9B-40A2-82B1-84BD59E2A7A7}" srcOrd="1" destOrd="0" parTransId="{5C40C2B6-7D1D-4035-9511-E047241F1769}" sibTransId="{6E0CA7E3-FCC0-49CB-95FE-0C68E026C5F6}"/>
    <dgm:cxn modelId="{3B85D362-E58D-4A44-BB63-503D08C92444}" srcId="{BEC996CD-67A8-47BF-AA02-79AE60CC66B4}" destId="{14632C95-BE18-47F5-87F6-5C7489AA140C}" srcOrd="3" destOrd="0" parTransId="{C0D36B86-2159-43F5-B224-652265F057E2}" sibTransId="{10B8DAE2-17D7-4A4E-AF98-F5A5E6E0ED8F}"/>
    <dgm:cxn modelId="{6488381C-BF75-4792-923C-84AE903E1394}" type="presOf" srcId="{BEC996CD-67A8-47BF-AA02-79AE60CC66B4}" destId="{89F07CC1-6815-4D76-B65B-D482995A913B}" srcOrd="0" destOrd="0" presId="urn:microsoft.com/office/officeart/2005/8/layout/vList2"/>
    <dgm:cxn modelId="{EC208A5D-6137-4AA4-B7B6-59D0FA83EF0B}" type="presOf" srcId="{14632C95-BE18-47F5-87F6-5C7489AA140C}" destId="{C1DAA6B5-A1BF-4785-A958-44F6B2FCD0CB}" srcOrd="0" destOrd="0" presId="urn:microsoft.com/office/officeart/2005/8/layout/vList2"/>
    <dgm:cxn modelId="{F9640F2D-7D35-4740-B34F-051DBE16A50E}" type="presOf" srcId="{789AF07E-F3C2-4091-BEF9-5063F8AA7D2A}" destId="{FE0E658F-6EA1-4E14-83D3-00EF495A0BBB}" srcOrd="0" destOrd="0" presId="urn:microsoft.com/office/officeart/2005/8/layout/vList2"/>
    <dgm:cxn modelId="{2D8BFD4F-0E7B-4057-ABBF-6D52BCFAD53B}" srcId="{BEC996CD-67A8-47BF-AA02-79AE60CC66B4}" destId="{61B1FD89-7FEC-487B-A8CF-BEA8D1FF93FD}" srcOrd="0" destOrd="0" parTransId="{661382C4-C65F-4129-A799-A76AFD849B19}" sibTransId="{36213A5F-158E-41C8-A67E-8FD0515C415A}"/>
    <dgm:cxn modelId="{549AC348-A916-442C-A0B8-510B8CF4CF01}" type="presParOf" srcId="{89F07CC1-6815-4D76-B65B-D482995A913B}" destId="{41C0F98A-5B69-4484-88F6-3977D0BC2DF2}" srcOrd="0" destOrd="0" presId="urn:microsoft.com/office/officeart/2005/8/layout/vList2"/>
    <dgm:cxn modelId="{024FF597-B891-4331-BD94-80A1A3BA0D7B}" type="presParOf" srcId="{89F07CC1-6815-4D76-B65B-D482995A913B}" destId="{0AB8183A-B7E9-4D00-9130-62BC8028F14F}" srcOrd="1" destOrd="0" presId="urn:microsoft.com/office/officeart/2005/8/layout/vList2"/>
    <dgm:cxn modelId="{A5469965-FBA5-484F-A0C6-5656851C96E2}" type="presParOf" srcId="{89F07CC1-6815-4D76-B65B-D482995A913B}" destId="{DCCB31EE-E858-4ABD-B247-91E2295683A0}" srcOrd="2" destOrd="0" presId="urn:microsoft.com/office/officeart/2005/8/layout/vList2"/>
    <dgm:cxn modelId="{A72E80A0-CFCA-4365-BF10-B8B3BC0450A7}" type="presParOf" srcId="{89F07CC1-6815-4D76-B65B-D482995A913B}" destId="{AC77DC98-9CC3-458E-84C2-9D8F356A8176}" srcOrd="3" destOrd="0" presId="urn:microsoft.com/office/officeart/2005/8/layout/vList2"/>
    <dgm:cxn modelId="{32333A11-DEB9-448E-AFFF-E30441838275}" type="presParOf" srcId="{89F07CC1-6815-4D76-B65B-D482995A913B}" destId="{FE0E658F-6EA1-4E14-83D3-00EF495A0BBB}" srcOrd="4" destOrd="0" presId="urn:microsoft.com/office/officeart/2005/8/layout/vList2"/>
    <dgm:cxn modelId="{25FB0A41-AAAF-4DE2-855E-B266EF6A9903}" type="presParOf" srcId="{89F07CC1-6815-4D76-B65B-D482995A913B}" destId="{70710468-1A29-492E-9F08-BF7B5ECD3252}" srcOrd="5" destOrd="0" presId="urn:microsoft.com/office/officeart/2005/8/layout/vList2"/>
    <dgm:cxn modelId="{05A5F81D-C22F-4CEC-B7E5-871A38B3AF23}" type="presParOf" srcId="{89F07CC1-6815-4D76-B65B-D482995A913B}" destId="{C1DAA6B5-A1BF-4785-A958-44F6B2FCD0C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7158005-F35E-48F2-80DE-8020D07133F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EEDD1940-15FD-4357-98FF-7CD76F13D62D}">
      <dgm:prSet custT="1"/>
      <dgm:spPr/>
      <dgm:t>
        <a:bodyPr/>
        <a:lstStyle/>
        <a:p>
          <a:pPr rtl="0"/>
          <a:r>
            <a:rPr lang="zh-CN" altLang="en-US" sz="2800" b="1" dirty="0" smtClean="0">
              <a:solidFill>
                <a:schemeClr val="bg1"/>
              </a:solidFill>
            </a:rPr>
            <a:t>在一个很长的时期，人们认为地球是宇宙的中心。</a:t>
          </a:r>
          <a:endParaRPr lang="zh-CN" altLang="en-US" sz="2800" dirty="0">
            <a:solidFill>
              <a:schemeClr val="bg1"/>
            </a:solidFill>
          </a:endParaRPr>
        </a:p>
      </dgm:t>
    </dgm:pt>
    <dgm:pt modelId="{A2367E67-FB77-4022-8C44-58656C01DB9F}" type="parTrans" cxnId="{54BEB4CC-0401-45DC-9EC1-424A108B5ED3}">
      <dgm:prSet/>
      <dgm:spPr/>
      <dgm:t>
        <a:bodyPr/>
        <a:lstStyle/>
        <a:p>
          <a:endParaRPr lang="zh-CN" altLang="en-US"/>
        </a:p>
      </dgm:t>
    </dgm:pt>
    <dgm:pt modelId="{A6F1D905-763E-45B3-8793-67FB404133BD}" type="sibTrans" cxnId="{54BEB4CC-0401-45DC-9EC1-424A108B5ED3}">
      <dgm:prSet/>
      <dgm:spPr/>
      <dgm:t>
        <a:bodyPr/>
        <a:lstStyle/>
        <a:p>
          <a:endParaRPr lang="zh-CN" altLang="en-US"/>
        </a:p>
      </dgm:t>
    </dgm:pt>
    <dgm:pt modelId="{02DC42EF-700D-4650-92FE-0FE01BD13F9B}">
      <dgm:prSet custT="1"/>
      <dgm:spPr/>
      <dgm:t>
        <a:bodyPr/>
        <a:lstStyle/>
        <a:p>
          <a:pPr rtl="0"/>
          <a:r>
            <a:rPr lang="en-US" sz="2800" b="1" dirty="0" smtClean="0">
              <a:solidFill>
                <a:schemeClr val="bg1"/>
              </a:solidFill>
            </a:rPr>
            <a:t>1543</a:t>
          </a:r>
          <a:r>
            <a:rPr lang="zh-CN" sz="2800" b="1" dirty="0" smtClean="0">
              <a:solidFill>
                <a:schemeClr val="bg1"/>
              </a:solidFill>
            </a:rPr>
            <a:t>年，哥白尼创立“日心学说”。 </a:t>
          </a:r>
          <a:endParaRPr lang="zh-CN" sz="2800" dirty="0">
            <a:solidFill>
              <a:schemeClr val="bg1"/>
            </a:solidFill>
          </a:endParaRPr>
        </a:p>
      </dgm:t>
    </dgm:pt>
    <dgm:pt modelId="{BA82B76A-E1A0-4027-BC7C-D7588351BAE6}" type="parTrans" cxnId="{B3425568-7715-4251-B42D-232F6A1DE43E}">
      <dgm:prSet/>
      <dgm:spPr/>
      <dgm:t>
        <a:bodyPr/>
        <a:lstStyle/>
        <a:p>
          <a:endParaRPr lang="zh-CN" altLang="en-US"/>
        </a:p>
      </dgm:t>
    </dgm:pt>
    <dgm:pt modelId="{A73776BA-43D3-4BAB-9C38-61058DA1542A}" type="sibTrans" cxnId="{B3425568-7715-4251-B42D-232F6A1DE43E}">
      <dgm:prSet/>
      <dgm:spPr/>
      <dgm:t>
        <a:bodyPr/>
        <a:lstStyle/>
        <a:p>
          <a:endParaRPr lang="zh-CN" altLang="en-US"/>
        </a:p>
      </dgm:t>
    </dgm:pt>
    <dgm:pt modelId="{2099FC52-1705-4293-9CB3-0084EFFB1EED}">
      <dgm:prSet custT="1"/>
      <dgm:spPr/>
      <dgm:t>
        <a:bodyPr/>
        <a:lstStyle/>
        <a:p>
          <a:pPr rtl="0"/>
          <a:r>
            <a:rPr lang="zh-CN" altLang="en-US" sz="2800" b="1" dirty="0" smtClean="0">
              <a:solidFill>
                <a:schemeClr val="bg1"/>
              </a:solidFill>
            </a:rPr>
            <a:t>真实情况：</a:t>
          </a:r>
          <a:endParaRPr lang="zh-CN" altLang="en-US" sz="2800" dirty="0">
            <a:solidFill>
              <a:schemeClr val="bg1"/>
            </a:solidFill>
          </a:endParaRPr>
        </a:p>
      </dgm:t>
    </dgm:pt>
    <dgm:pt modelId="{61546BAB-E2A8-4C04-94BC-88856B06AB4D}" type="parTrans" cxnId="{5F071244-BF76-46DA-80C0-C02D262F5B50}">
      <dgm:prSet/>
      <dgm:spPr/>
      <dgm:t>
        <a:bodyPr/>
        <a:lstStyle/>
        <a:p>
          <a:endParaRPr lang="zh-CN" altLang="en-US"/>
        </a:p>
      </dgm:t>
    </dgm:pt>
    <dgm:pt modelId="{544846C1-2E41-43A6-A87A-233531F72448}" type="sibTrans" cxnId="{5F071244-BF76-46DA-80C0-C02D262F5B50}">
      <dgm:prSet/>
      <dgm:spPr/>
      <dgm:t>
        <a:bodyPr/>
        <a:lstStyle/>
        <a:p>
          <a:endParaRPr lang="zh-CN" altLang="en-US"/>
        </a:p>
      </dgm:t>
    </dgm:pt>
    <dgm:pt modelId="{EF113BCB-A779-4DA7-9672-014618C12578}">
      <dgm:prSet custT="1"/>
      <dgm:spPr/>
      <dgm:t>
        <a:bodyPr/>
        <a:lstStyle/>
        <a:p>
          <a:pPr rtl="0"/>
          <a:r>
            <a:rPr lang="zh-CN" altLang="en-US" sz="2400" b="1" dirty="0" smtClean="0">
              <a:effectLst>
                <a:outerShdw blurRad="38100" dist="38100" dir="2700000" algn="tl">
                  <a:srgbClr val="000000">
                    <a:alpha val="43137"/>
                  </a:srgbClr>
                </a:outerShdw>
              </a:effectLst>
            </a:rPr>
            <a:t>地球沿着椭圆形轨道绕太阳运行</a:t>
          </a:r>
          <a:r>
            <a:rPr lang="en-US" altLang="zh-CN" sz="2400" b="1" dirty="0" smtClean="0">
              <a:effectLst>
                <a:outerShdw blurRad="38100" dist="38100" dir="2700000" algn="tl">
                  <a:srgbClr val="000000">
                    <a:alpha val="43137"/>
                  </a:srgbClr>
                </a:outerShdw>
              </a:effectLst>
            </a:rPr>
            <a:t>;</a:t>
          </a:r>
          <a:endParaRPr lang="zh-CN" altLang="en-US" sz="2400" dirty="0">
            <a:effectLst>
              <a:outerShdw blurRad="38100" dist="38100" dir="2700000" algn="tl">
                <a:srgbClr val="000000">
                  <a:alpha val="43137"/>
                </a:srgbClr>
              </a:outerShdw>
            </a:effectLst>
          </a:endParaRPr>
        </a:p>
      </dgm:t>
    </dgm:pt>
    <dgm:pt modelId="{220FFE0B-871E-478D-84B5-E203845A5FA0}" type="parTrans" cxnId="{D3CED6C8-CB79-437D-A423-566601C762C2}">
      <dgm:prSet/>
      <dgm:spPr/>
      <dgm:t>
        <a:bodyPr/>
        <a:lstStyle/>
        <a:p>
          <a:endParaRPr lang="zh-CN" altLang="en-US"/>
        </a:p>
      </dgm:t>
    </dgm:pt>
    <dgm:pt modelId="{46494272-1EE8-4B6B-9692-F216C9F68691}" type="sibTrans" cxnId="{D3CED6C8-CB79-437D-A423-566601C762C2}">
      <dgm:prSet/>
      <dgm:spPr/>
      <dgm:t>
        <a:bodyPr/>
        <a:lstStyle/>
        <a:p>
          <a:endParaRPr lang="zh-CN" altLang="en-US"/>
        </a:p>
      </dgm:t>
    </dgm:pt>
    <dgm:pt modelId="{9B2E5ABC-2EC4-4DFE-A0BE-F9953E66A1B7}">
      <dgm:prSet custT="1"/>
      <dgm:spPr/>
      <dgm:t>
        <a:bodyPr/>
        <a:lstStyle/>
        <a:p>
          <a:pPr rtl="0"/>
          <a:r>
            <a:rPr lang="zh-CN" altLang="en-US" sz="2400" b="1" dirty="0" smtClean="0">
              <a:effectLst>
                <a:outerShdw blurRad="38100" dist="38100" dir="2700000" algn="tl">
                  <a:srgbClr val="000000">
                    <a:alpha val="43137"/>
                  </a:srgbClr>
                </a:outerShdw>
              </a:effectLst>
            </a:rPr>
            <a:t>地球和其他天体之间有着密切的联系并相互影响。 </a:t>
          </a:r>
          <a:endParaRPr lang="zh-CN" altLang="en-US" sz="2400" dirty="0">
            <a:effectLst>
              <a:outerShdw blurRad="38100" dist="38100" dir="2700000" algn="tl">
                <a:srgbClr val="000000">
                  <a:alpha val="43137"/>
                </a:srgbClr>
              </a:outerShdw>
            </a:effectLst>
          </a:endParaRPr>
        </a:p>
      </dgm:t>
    </dgm:pt>
    <dgm:pt modelId="{FDC25586-3132-4762-8194-BFD4CB66726D}" type="parTrans" cxnId="{6CF822D1-B84B-4C1D-A227-C7F3E5A0CBA2}">
      <dgm:prSet/>
      <dgm:spPr/>
      <dgm:t>
        <a:bodyPr/>
        <a:lstStyle/>
        <a:p>
          <a:endParaRPr lang="zh-CN" altLang="en-US"/>
        </a:p>
      </dgm:t>
    </dgm:pt>
    <dgm:pt modelId="{0AE69195-6403-4FA8-B5F7-E3092FA1A65E}" type="sibTrans" cxnId="{6CF822D1-B84B-4C1D-A227-C7F3E5A0CBA2}">
      <dgm:prSet/>
      <dgm:spPr/>
      <dgm:t>
        <a:bodyPr/>
        <a:lstStyle/>
        <a:p>
          <a:endParaRPr lang="zh-CN" altLang="en-US"/>
        </a:p>
      </dgm:t>
    </dgm:pt>
    <dgm:pt modelId="{1A207AF4-DB05-4C73-9532-2E583419BD07}" type="pres">
      <dgm:prSet presAssocID="{A7158005-F35E-48F2-80DE-8020D07133FB}" presName="linear" presStyleCnt="0">
        <dgm:presLayoutVars>
          <dgm:animLvl val="lvl"/>
          <dgm:resizeHandles val="exact"/>
        </dgm:presLayoutVars>
      </dgm:prSet>
      <dgm:spPr/>
      <dgm:t>
        <a:bodyPr/>
        <a:lstStyle/>
        <a:p>
          <a:endParaRPr lang="zh-CN" altLang="en-US"/>
        </a:p>
      </dgm:t>
    </dgm:pt>
    <dgm:pt modelId="{2C1FEA39-6547-4912-A518-689C82212A0B}" type="pres">
      <dgm:prSet presAssocID="{EEDD1940-15FD-4357-98FF-7CD76F13D62D}" presName="parentText" presStyleLbl="node1" presStyleIdx="0" presStyleCnt="3">
        <dgm:presLayoutVars>
          <dgm:chMax val="0"/>
          <dgm:bulletEnabled val="1"/>
        </dgm:presLayoutVars>
      </dgm:prSet>
      <dgm:spPr/>
      <dgm:t>
        <a:bodyPr/>
        <a:lstStyle/>
        <a:p>
          <a:endParaRPr lang="zh-CN" altLang="en-US"/>
        </a:p>
      </dgm:t>
    </dgm:pt>
    <dgm:pt modelId="{E40D7B82-8A5A-4EAC-87C2-ADAA94FA060D}" type="pres">
      <dgm:prSet presAssocID="{A6F1D905-763E-45B3-8793-67FB404133BD}" presName="spacer" presStyleCnt="0"/>
      <dgm:spPr/>
    </dgm:pt>
    <dgm:pt modelId="{1862EAC5-C30A-402A-B1BC-06BC028A43DD}" type="pres">
      <dgm:prSet presAssocID="{02DC42EF-700D-4650-92FE-0FE01BD13F9B}" presName="parentText" presStyleLbl="node1" presStyleIdx="1" presStyleCnt="3">
        <dgm:presLayoutVars>
          <dgm:chMax val="0"/>
          <dgm:bulletEnabled val="1"/>
        </dgm:presLayoutVars>
      </dgm:prSet>
      <dgm:spPr/>
      <dgm:t>
        <a:bodyPr/>
        <a:lstStyle/>
        <a:p>
          <a:endParaRPr lang="zh-CN" altLang="en-US"/>
        </a:p>
      </dgm:t>
    </dgm:pt>
    <dgm:pt modelId="{A7A72740-EC3F-4027-A45D-3D417DBF79B1}" type="pres">
      <dgm:prSet presAssocID="{A73776BA-43D3-4BAB-9C38-61058DA1542A}" presName="spacer" presStyleCnt="0"/>
      <dgm:spPr/>
    </dgm:pt>
    <dgm:pt modelId="{12B825C3-4A92-43ED-9DEF-5EBB755FB9B1}" type="pres">
      <dgm:prSet presAssocID="{2099FC52-1705-4293-9CB3-0084EFFB1EED}" presName="parentText" presStyleLbl="node1" presStyleIdx="2" presStyleCnt="3" custScaleY="59358">
        <dgm:presLayoutVars>
          <dgm:chMax val="0"/>
          <dgm:bulletEnabled val="1"/>
        </dgm:presLayoutVars>
      </dgm:prSet>
      <dgm:spPr/>
      <dgm:t>
        <a:bodyPr/>
        <a:lstStyle/>
        <a:p>
          <a:endParaRPr lang="zh-CN" altLang="en-US"/>
        </a:p>
      </dgm:t>
    </dgm:pt>
    <dgm:pt modelId="{205ECD87-09FB-4CC2-A298-761F5E905EB9}" type="pres">
      <dgm:prSet presAssocID="{2099FC52-1705-4293-9CB3-0084EFFB1EED}" presName="childText" presStyleLbl="revTx" presStyleIdx="0" presStyleCnt="1">
        <dgm:presLayoutVars>
          <dgm:bulletEnabled val="1"/>
        </dgm:presLayoutVars>
      </dgm:prSet>
      <dgm:spPr/>
      <dgm:t>
        <a:bodyPr/>
        <a:lstStyle/>
        <a:p>
          <a:endParaRPr lang="zh-CN" altLang="en-US"/>
        </a:p>
      </dgm:t>
    </dgm:pt>
  </dgm:ptLst>
  <dgm:cxnLst>
    <dgm:cxn modelId="{88DA7C4E-64BF-42D2-917D-A9569E29E58B}" type="presOf" srcId="{2099FC52-1705-4293-9CB3-0084EFFB1EED}" destId="{12B825C3-4A92-43ED-9DEF-5EBB755FB9B1}" srcOrd="0" destOrd="0" presId="urn:microsoft.com/office/officeart/2005/8/layout/vList2"/>
    <dgm:cxn modelId="{6CF822D1-B84B-4C1D-A227-C7F3E5A0CBA2}" srcId="{2099FC52-1705-4293-9CB3-0084EFFB1EED}" destId="{9B2E5ABC-2EC4-4DFE-A0BE-F9953E66A1B7}" srcOrd="1" destOrd="0" parTransId="{FDC25586-3132-4762-8194-BFD4CB66726D}" sibTransId="{0AE69195-6403-4FA8-B5F7-E3092FA1A65E}"/>
    <dgm:cxn modelId="{90A6C16F-0908-4D74-B136-B9570FB09224}" type="presOf" srcId="{EF113BCB-A779-4DA7-9672-014618C12578}" destId="{205ECD87-09FB-4CC2-A298-761F5E905EB9}" srcOrd="0" destOrd="0" presId="urn:microsoft.com/office/officeart/2005/8/layout/vList2"/>
    <dgm:cxn modelId="{B3425568-7715-4251-B42D-232F6A1DE43E}" srcId="{A7158005-F35E-48F2-80DE-8020D07133FB}" destId="{02DC42EF-700D-4650-92FE-0FE01BD13F9B}" srcOrd="1" destOrd="0" parTransId="{BA82B76A-E1A0-4027-BC7C-D7588351BAE6}" sibTransId="{A73776BA-43D3-4BAB-9C38-61058DA1542A}"/>
    <dgm:cxn modelId="{54BEB4CC-0401-45DC-9EC1-424A108B5ED3}" srcId="{A7158005-F35E-48F2-80DE-8020D07133FB}" destId="{EEDD1940-15FD-4357-98FF-7CD76F13D62D}" srcOrd="0" destOrd="0" parTransId="{A2367E67-FB77-4022-8C44-58656C01DB9F}" sibTransId="{A6F1D905-763E-45B3-8793-67FB404133BD}"/>
    <dgm:cxn modelId="{D3CED6C8-CB79-437D-A423-566601C762C2}" srcId="{2099FC52-1705-4293-9CB3-0084EFFB1EED}" destId="{EF113BCB-A779-4DA7-9672-014618C12578}" srcOrd="0" destOrd="0" parTransId="{220FFE0B-871E-478D-84B5-E203845A5FA0}" sibTransId="{46494272-1EE8-4B6B-9692-F216C9F68691}"/>
    <dgm:cxn modelId="{460B9167-B176-4B57-BCB5-FE7277BA2A54}" type="presOf" srcId="{9B2E5ABC-2EC4-4DFE-A0BE-F9953E66A1B7}" destId="{205ECD87-09FB-4CC2-A298-761F5E905EB9}" srcOrd="0" destOrd="1" presId="urn:microsoft.com/office/officeart/2005/8/layout/vList2"/>
    <dgm:cxn modelId="{B9CA1D72-3BFF-47FB-86EF-637829B71AE5}" type="presOf" srcId="{A7158005-F35E-48F2-80DE-8020D07133FB}" destId="{1A207AF4-DB05-4C73-9532-2E583419BD07}" srcOrd="0" destOrd="0" presId="urn:microsoft.com/office/officeart/2005/8/layout/vList2"/>
    <dgm:cxn modelId="{5F071244-BF76-46DA-80C0-C02D262F5B50}" srcId="{A7158005-F35E-48F2-80DE-8020D07133FB}" destId="{2099FC52-1705-4293-9CB3-0084EFFB1EED}" srcOrd="2" destOrd="0" parTransId="{61546BAB-E2A8-4C04-94BC-88856B06AB4D}" sibTransId="{544846C1-2E41-43A6-A87A-233531F72448}"/>
    <dgm:cxn modelId="{E0E455E1-B5CE-4CA2-B333-F8910ADE003C}" type="presOf" srcId="{EEDD1940-15FD-4357-98FF-7CD76F13D62D}" destId="{2C1FEA39-6547-4912-A518-689C82212A0B}" srcOrd="0" destOrd="0" presId="urn:microsoft.com/office/officeart/2005/8/layout/vList2"/>
    <dgm:cxn modelId="{5EF41977-F8F5-4483-9739-7F5F677F0218}" type="presOf" srcId="{02DC42EF-700D-4650-92FE-0FE01BD13F9B}" destId="{1862EAC5-C30A-402A-B1BC-06BC028A43DD}" srcOrd="0" destOrd="0" presId="urn:microsoft.com/office/officeart/2005/8/layout/vList2"/>
    <dgm:cxn modelId="{1148B8E5-0C24-4EEA-B78C-CF671DB410FD}" type="presParOf" srcId="{1A207AF4-DB05-4C73-9532-2E583419BD07}" destId="{2C1FEA39-6547-4912-A518-689C82212A0B}" srcOrd="0" destOrd="0" presId="urn:microsoft.com/office/officeart/2005/8/layout/vList2"/>
    <dgm:cxn modelId="{6E7AB674-CCAD-4727-8782-796FD7521828}" type="presParOf" srcId="{1A207AF4-DB05-4C73-9532-2E583419BD07}" destId="{E40D7B82-8A5A-4EAC-87C2-ADAA94FA060D}" srcOrd="1" destOrd="0" presId="urn:microsoft.com/office/officeart/2005/8/layout/vList2"/>
    <dgm:cxn modelId="{432A766E-26A9-43C1-B45F-5580B860677B}" type="presParOf" srcId="{1A207AF4-DB05-4C73-9532-2E583419BD07}" destId="{1862EAC5-C30A-402A-B1BC-06BC028A43DD}" srcOrd="2" destOrd="0" presId="urn:microsoft.com/office/officeart/2005/8/layout/vList2"/>
    <dgm:cxn modelId="{EE697E89-D130-4A3F-8F98-4563A2E5D47A}" type="presParOf" srcId="{1A207AF4-DB05-4C73-9532-2E583419BD07}" destId="{A7A72740-EC3F-4027-A45D-3D417DBF79B1}" srcOrd="3" destOrd="0" presId="urn:microsoft.com/office/officeart/2005/8/layout/vList2"/>
    <dgm:cxn modelId="{E014BFB3-CA73-4A6A-A96E-55A459C5E8CD}" type="presParOf" srcId="{1A207AF4-DB05-4C73-9532-2E583419BD07}" destId="{12B825C3-4A92-43ED-9DEF-5EBB755FB9B1}" srcOrd="4" destOrd="0" presId="urn:microsoft.com/office/officeart/2005/8/layout/vList2"/>
    <dgm:cxn modelId="{BB4CDBE1-E73C-4C1D-B5F0-A59789F9BB79}" type="presParOf" srcId="{1A207AF4-DB05-4C73-9532-2E583419BD07}" destId="{205ECD87-09FB-4CC2-A298-761F5E905EB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ABAE3D-1CFD-437A-A8BF-841F73108087}" type="doc">
      <dgm:prSet loTypeId="urn:microsoft.com/office/officeart/2005/8/layout/vList2" loCatId="list" qsTypeId="urn:microsoft.com/office/officeart/2005/8/quickstyle/simple5" qsCatId="simple" csTypeId="urn:microsoft.com/office/officeart/2005/8/colors/accent0_3" csCatId="mainScheme" phldr="1"/>
      <dgm:spPr>
        <a:scene3d>
          <a:camera prst="orthographicFront">
            <a:rot lat="0" lon="0" rev="0"/>
          </a:camera>
          <a:lightRig rig="contrasting" dir="t">
            <a:rot lat="0" lon="0" rev="1500000"/>
          </a:lightRig>
        </a:scene3d>
      </dgm:spPr>
      <dgm:t>
        <a:bodyPr/>
        <a:lstStyle/>
        <a:p>
          <a:endParaRPr lang="zh-CN" altLang="en-US"/>
        </a:p>
      </dgm:t>
    </dgm:pt>
    <dgm:pt modelId="{1C3128C3-53E9-40CF-8E8E-3240FBC6FD3D}">
      <dgm:prSe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rtl="0"/>
          <a:r>
            <a:rPr lang="zh-CN" altLang="en-US" sz="3600" b="1" dirty="0" smtClean="0"/>
            <a:t>宇宙和天体</a:t>
          </a:r>
          <a:endParaRPr lang="zh-CN" altLang="en-US" sz="3600" b="1" dirty="0"/>
        </a:p>
      </dgm:t>
    </dgm:pt>
    <dgm:pt modelId="{67D66136-2AFB-453F-A265-4B1C1382AF23}" type="parTrans" cxnId="{6FBF45E4-17ED-465E-8307-8D32409C4A9A}">
      <dgm:prSet/>
      <dgm:spPr/>
      <dgm:t>
        <a:bodyPr/>
        <a:lstStyle/>
        <a:p>
          <a:endParaRPr lang="zh-CN" altLang="en-US" sz="3600" b="1"/>
        </a:p>
      </dgm:t>
    </dgm:pt>
    <dgm:pt modelId="{091DECC4-3E66-46EE-BE9B-C94DFE9299F9}" type="sibTrans" cxnId="{6FBF45E4-17ED-465E-8307-8D32409C4A9A}">
      <dgm:prSet/>
      <dgm:spPr/>
      <dgm:t>
        <a:bodyPr/>
        <a:lstStyle/>
        <a:p>
          <a:endParaRPr lang="zh-CN" altLang="en-US" sz="3600" b="1"/>
        </a:p>
      </dgm:t>
    </dgm:pt>
    <dgm:pt modelId="{26FD6747-CF8E-403A-A9A9-D93AD5815602}">
      <dgm:prSe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rtl="0"/>
          <a:r>
            <a:rPr lang="zh-CN" altLang="en-US" sz="3600" b="1" dirty="0" smtClean="0"/>
            <a:t>太阳和太阳系</a:t>
          </a:r>
          <a:endParaRPr lang="zh-CN" altLang="en-US" sz="3600" b="1" dirty="0"/>
        </a:p>
      </dgm:t>
    </dgm:pt>
    <dgm:pt modelId="{80A07BFA-4111-4441-9F53-28D651D28AAC}" type="parTrans" cxnId="{49555F49-72CD-404E-AC44-1248C241F4C8}">
      <dgm:prSet/>
      <dgm:spPr/>
      <dgm:t>
        <a:bodyPr/>
        <a:lstStyle/>
        <a:p>
          <a:endParaRPr lang="zh-CN" altLang="en-US" sz="3600" b="1"/>
        </a:p>
      </dgm:t>
    </dgm:pt>
    <dgm:pt modelId="{0B5A0457-8832-41B2-8B4B-B398C555E5CA}" type="sibTrans" cxnId="{49555F49-72CD-404E-AC44-1248C241F4C8}">
      <dgm:prSet/>
      <dgm:spPr/>
      <dgm:t>
        <a:bodyPr/>
        <a:lstStyle/>
        <a:p>
          <a:endParaRPr lang="zh-CN" altLang="en-US" sz="3600" b="1"/>
        </a:p>
      </dgm:t>
    </dgm:pt>
    <dgm:pt modelId="{79570D07-131B-44F2-B4F8-CDACD81C0C94}">
      <dgm:prSe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rtl="0"/>
          <a:r>
            <a:rPr lang="zh-CN" altLang="en-US" sz="3600" b="1" dirty="0" smtClean="0"/>
            <a:t>地球在天体中的位置</a:t>
          </a:r>
          <a:endParaRPr lang="zh-CN" altLang="en-US" sz="3600" b="1" dirty="0"/>
        </a:p>
      </dgm:t>
    </dgm:pt>
    <dgm:pt modelId="{D4B47597-4DBC-4455-89D0-0BCECF207701}" type="parTrans" cxnId="{388055BB-4878-432E-9B9D-CFE500A05E9B}">
      <dgm:prSet/>
      <dgm:spPr/>
      <dgm:t>
        <a:bodyPr/>
        <a:lstStyle/>
        <a:p>
          <a:endParaRPr lang="zh-CN" altLang="en-US" sz="3600" b="1"/>
        </a:p>
      </dgm:t>
    </dgm:pt>
    <dgm:pt modelId="{477F4BA5-00E8-46B3-8A9C-B79116812283}" type="sibTrans" cxnId="{388055BB-4878-432E-9B9D-CFE500A05E9B}">
      <dgm:prSet/>
      <dgm:spPr/>
      <dgm:t>
        <a:bodyPr/>
        <a:lstStyle/>
        <a:p>
          <a:endParaRPr lang="zh-CN" altLang="en-US" sz="3600" b="1"/>
        </a:p>
      </dgm:t>
    </dgm:pt>
    <dgm:pt modelId="{8F59E7F6-B2A2-427B-A9A2-886C35289094}" type="pres">
      <dgm:prSet presAssocID="{50ABAE3D-1CFD-437A-A8BF-841F73108087}" presName="linear" presStyleCnt="0">
        <dgm:presLayoutVars>
          <dgm:animLvl val="lvl"/>
          <dgm:resizeHandles val="exact"/>
        </dgm:presLayoutVars>
      </dgm:prSet>
      <dgm:spPr/>
      <dgm:t>
        <a:bodyPr/>
        <a:lstStyle/>
        <a:p>
          <a:endParaRPr lang="zh-CN" altLang="en-US"/>
        </a:p>
      </dgm:t>
    </dgm:pt>
    <dgm:pt modelId="{4B9849FE-6B4A-4EE3-A8DE-0772FFC3999C}" type="pres">
      <dgm:prSet presAssocID="{1C3128C3-53E9-40CF-8E8E-3240FBC6FD3D}" presName="parentText" presStyleLbl="node1" presStyleIdx="0" presStyleCnt="3">
        <dgm:presLayoutVars>
          <dgm:chMax val="0"/>
          <dgm:bulletEnabled val="1"/>
        </dgm:presLayoutVars>
      </dgm:prSet>
      <dgm:spPr/>
      <dgm:t>
        <a:bodyPr/>
        <a:lstStyle/>
        <a:p>
          <a:endParaRPr lang="zh-CN" altLang="en-US"/>
        </a:p>
      </dgm:t>
    </dgm:pt>
    <dgm:pt modelId="{E9DFFF6F-CF35-408B-AD55-32235418AFDA}" type="pres">
      <dgm:prSet presAssocID="{091DECC4-3E66-46EE-BE9B-C94DFE9299F9}" presName="spacer"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13C7524C-80E5-4E52-B72F-DDBEF7F74E21}" type="pres">
      <dgm:prSet presAssocID="{26FD6747-CF8E-403A-A9A9-D93AD5815602}" presName="parentText" presStyleLbl="node1" presStyleIdx="1" presStyleCnt="3" custLinFactNeighborX="3626" custLinFactNeighborY="-22262">
        <dgm:presLayoutVars>
          <dgm:chMax val="0"/>
          <dgm:bulletEnabled val="1"/>
        </dgm:presLayoutVars>
      </dgm:prSet>
      <dgm:spPr/>
      <dgm:t>
        <a:bodyPr/>
        <a:lstStyle/>
        <a:p>
          <a:endParaRPr lang="zh-CN" altLang="en-US"/>
        </a:p>
      </dgm:t>
    </dgm:pt>
    <dgm:pt modelId="{E3634BDA-1977-41FD-853B-01B064BDBDCA}" type="pres">
      <dgm:prSet presAssocID="{0B5A0457-8832-41B2-8B4B-B398C555E5CA}" presName="spacer"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85382EE5-1D31-42FE-A0AE-207DC3651943}" type="pres">
      <dgm:prSet presAssocID="{79570D07-131B-44F2-B4F8-CDACD81C0C94}" presName="parentText" presStyleLbl="node1" presStyleIdx="2" presStyleCnt="3">
        <dgm:presLayoutVars>
          <dgm:chMax val="0"/>
          <dgm:bulletEnabled val="1"/>
        </dgm:presLayoutVars>
      </dgm:prSet>
      <dgm:spPr/>
      <dgm:t>
        <a:bodyPr/>
        <a:lstStyle/>
        <a:p>
          <a:endParaRPr lang="zh-CN" altLang="en-US"/>
        </a:p>
      </dgm:t>
    </dgm:pt>
  </dgm:ptLst>
  <dgm:cxnLst>
    <dgm:cxn modelId="{0AA50329-BF95-4872-B389-8149D2B5BE25}" type="presOf" srcId="{79570D07-131B-44F2-B4F8-CDACD81C0C94}" destId="{85382EE5-1D31-42FE-A0AE-207DC3651943}" srcOrd="0" destOrd="0" presId="urn:microsoft.com/office/officeart/2005/8/layout/vList2"/>
    <dgm:cxn modelId="{6FBF45E4-17ED-465E-8307-8D32409C4A9A}" srcId="{50ABAE3D-1CFD-437A-A8BF-841F73108087}" destId="{1C3128C3-53E9-40CF-8E8E-3240FBC6FD3D}" srcOrd="0" destOrd="0" parTransId="{67D66136-2AFB-453F-A265-4B1C1382AF23}" sibTransId="{091DECC4-3E66-46EE-BE9B-C94DFE9299F9}"/>
    <dgm:cxn modelId="{21465A4B-9D69-4545-B156-8BD223AFB13A}" type="presOf" srcId="{1C3128C3-53E9-40CF-8E8E-3240FBC6FD3D}" destId="{4B9849FE-6B4A-4EE3-A8DE-0772FFC3999C}" srcOrd="0" destOrd="0" presId="urn:microsoft.com/office/officeart/2005/8/layout/vList2"/>
    <dgm:cxn modelId="{4295CB0F-82C9-4C96-A55B-698F33AB0F43}" type="presOf" srcId="{26FD6747-CF8E-403A-A9A9-D93AD5815602}" destId="{13C7524C-80E5-4E52-B72F-DDBEF7F74E21}" srcOrd="0" destOrd="0" presId="urn:microsoft.com/office/officeart/2005/8/layout/vList2"/>
    <dgm:cxn modelId="{93BF28BE-8FFC-47BD-B0BE-11F2A1E74D9E}" type="presOf" srcId="{50ABAE3D-1CFD-437A-A8BF-841F73108087}" destId="{8F59E7F6-B2A2-427B-A9A2-886C35289094}" srcOrd="0" destOrd="0" presId="urn:microsoft.com/office/officeart/2005/8/layout/vList2"/>
    <dgm:cxn modelId="{49555F49-72CD-404E-AC44-1248C241F4C8}" srcId="{50ABAE3D-1CFD-437A-A8BF-841F73108087}" destId="{26FD6747-CF8E-403A-A9A9-D93AD5815602}" srcOrd="1" destOrd="0" parTransId="{80A07BFA-4111-4441-9F53-28D651D28AAC}" sibTransId="{0B5A0457-8832-41B2-8B4B-B398C555E5CA}"/>
    <dgm:cxn modelId="{388055BB-4878-432E-9B9D-CFE500A05E9B}" srcId="{50ABAE3D-1CFD-437A-A8BF-841F73108087}" destId="{79570D07-131B-44F2-B4F8-CDACD81C0C94}" srcOrd="2" destOrd="0" parTransId="{D4B47597-4DBC-4455-89D0-0BCECF207701}" sibTransId="{477F4BA5-00E8-46B3-8A9C-B79116812283}"/>
    <dgm:cxn modelId="{58058BAA-D85C-422A-90A2-D794119CE3DA}" type="presParOf" srcId="{8F59E7F6-B2A2-427B-A9A2-886C35289094}" destId="{4B9849FE-6B4A-4EE3-A8DE-0772FFC3999C}" srcOrd="0" destOrd="0" presId="urn:microsoft.com/office/officeart/2005/8/layout/vList2"/>
    <dgm:cxn modelId="{0E7414AF-726E-4715-B6CA-2093D8FC9C8B}" type="presParOf" srcId="{8F59E7F6-B2A2-427B-A9A2-886C35289094}" destId="{E9DFFF6F-CF35-408B-AD55-32235418AFDA}" srcOrd="1" destOrd="0" presId="urn:microsoft.com/office/officeart/2005/8/layout/vList2"/>
    <dgm:cxn modelId="{DBC0D490-A97C-4FFD-A5B4-C599A67EAC2D}" type="presParOf" srcId="{8F59E7F6-B2A2-427B-A9A2-886C35289094}" destId="{13C7524C-80E5-4E52-B72F-DDBEF7F74E21}" srcOrd="2" destOrd="0" presId="urn:microsoft.com/office/officeart/2005/8/layout/vList2"/>
    <dgm:cxn modelId="{AD9954B9-B9E6-47F1-97E5-E53B15AF8F31}" type="presParOf" srcId="{8F59E7F6-B2A2-427B-A9A2-886C35289094}" destId="{E3634BDA-1977-41FD-853B-01B064BDBDCA}" srcOrd="3" destOrd="0" presId="urn:microsoft.com/office/officeart/2005/8/layout/vList2"/>
    <dgm:cxn modelId="{062E60F8-F0F0-4A83-B294-4F2F8094EA47}" type="presParOf" srcId="{8F59E7F6-B2A2-427B-A9A2-886C35289094}" destId="{85382EE5-1D31-42FE-A0AE-207DC36519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632C08-E7D4-46D7-88F9-EEC5C7CB780D}"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CN" altLang="en-US"/>
        </a:p>
      </dgm:t>
    </dgm:pt>
    <dgm:pt modelId="{43F142CB-6ACE-4521-A572-F4C51A299B14}">
      <dgm:prSet custT="1"/>
      <dgm:spPr/>
      <dgm:t>
        <a:bodyPr/>
        <a:lstStyle/>
        <a:p>
          <a:pPr rtl="0"/>
          <a:r>
            <a:rPr lang="zh-CN" altLang="en-US" sz="4000" b="1" dirty="0" smtClean="0">
              <a:solidFill>
                <a:schemeClr val="bg1"/>
              </a:solidFill>
            </a:rPr>
            <a:t>人类对地球形状的认识过程：</a:t>
          </a:r>
          <a:endParaRPr lang="zh-CN" altLang="en-US" sz="4000" dirty="0">
            <a:solidFill>
              <a:schemeClr val="bg1"/>
            </a:solidFill>
          </a:endParaRPr>
        </a:p>
      </dgm:t>
    </dgm:pt>
    <dgm:pt modelId="{8B5CF908-73C8-486B-92AE-91EC7EA406BD}" type="parTrans" cxnId="{A481BC79-A973-4E30-AEDD-15E37E5526CF}">
      <dgm:prSet/>
      <dgm:spPr/>
      <dgm:t>
        <a:bodyPr/>
        <a:lstStyle/>
        <a:p>
          <a:endParaRPr lang="zh-CN" altLang="en-US">
            <a:solidFill>
              <a:schemeClr val="bg1"/>
            </a:solidFill>
          </a:endParaRPr>
        </a:p>
      </dgm:t>
    </dgm:pt>
    <dgm:pt modelId="{B3D9A324-99C4-4C70-9089-5CF58D06DFDC}" type="sibTrans" cxnId="{A481BC79-A973-4E30-AEDD-15E37E5526CF}">
      <dgm:prSet/>
      <dgm:spPr/>
      <dgm:t>
        <a:bodyPr/>
        <a:lstStyle/>
        <a:p>
          <a:endParaRPr lang="zh-CN" altLang="en-US">
            <a:solidFill>
              <a:schemeClr val="bg1"/>
            </a:solidFill>
          </a:endParaRPr>
        </a:p>
      </dgm:t>
    </dgm:pt>
    <dgm:pt modelId="{8754D4E1-3C8E-480E-82E8-09720FE265F4}">
      <dgm:prSet/>
      <dgm:spPr/>
      <dgm:t>
        <a:bodyPr/>
        <a:lstStyle/>
        <a:p>
          <a:pPr algn="l" rtl="0"/>
          <a:r>
            <a:rPr lang="zh-CN" b="1" dirty="0" smtClean="0">
              <a:solidFill>
                <a:schemeClr val="tx2">
                  <a:lumMod val="10000"/>
                </a:schemeClr>
              </a:solidFill>
            </a:rPr>
            <a:t>古代人类 “天圆地方”</a:t>
          </a:r>
          <a:r>
            <a:rPr lang="zh-CN" altLang="en-US" b="1" dirty="0" smtClean="0">
              <a:solidFill>
                <a:schemeClr val="tx2">
                  <a:lumMod val="10000"/>
                </a:schemeClr>
              </a:solidFill>
            </a:rPr>
            <a:t>的直观感知</a:t>
          </a:r>
          <a:r>
            <a:rPr lang="zh-CN" b="1" dirty="0" smtClean="0">
              <a:solidFill>
                <a:schemeClr val="tx2">
                  <a:lumMod val="10000"/>
                </a:schemeClr>
              </a:solidFill>
            </a:rPr>
            <a:t> </a:t>
          </a:r>
          <a:endParaRPr lang="zh-CN" dirty="0">
            <a:solidFill>
              <a:schemeClr val="tx2">
                <a:lumMod val="10000"/>
              </a:schemeClr>
            </a:solidFill>
          </a:endParaRPr>
        </a:p>
      </dgm:t>
    </dgm:pt>
    <dgm:pt modelId="{B12AA0A9-A0DD-4617-B05B-CDFF05CB8C17}" type="sibTrans" cxnId="{23C84922-95CA-4FC2-BDCA-D9BE965DA715}">
      <dgm:prSet/>
      <dgm:spPr/>
      <dgm:t>
        <a:bodyPr/>
        <a:lstStyle/>
        <a:p>
          <a:endParaRPr lang="zh-CN" altLang="en-US">
            <a:solidFill>
              <a:schemeClr val="bg1"/>
            </a:solidFill>
          </a:endParaRPr>
        </a:p>
      </dgm:t>
    </dgm:pt>
    <dgm:pt modelId="{7240735B-222E-4CB9-BFAE-E9F630BE0FF7}" type="parTrans" cxnId="{23C84922-95CA-4FC2-BDCA-D9BE965DA715}">
      <dgm:prSet/>
      <dgm:spPr/>
      <dgm:t>
        <a:bodyPr/>
        <a:lstStyle/>
        <a:p>
          <a:endParaRPr lang="zh-CN" altLang="en-US">
            <a:solidFill>
              <a:schemeClr val="bg1"/>
            </a:solidFill>
          </a:endParaRPr>
        </a:p>
      </dgm:t>
    </dgm:pt>
    <dgm:pt modelId="{59C0B874-D24B-45B7-BFB0-E103CC8536AB}">
      <dgm:prSet/>
      <dgm:spPr/>
      <dgm:t>
        <a:bodyPr/>
        <a:lstStyle/>
        <a:p>
          <a:pPr algn="l" rtl="0"/>
          <a:r>
            <a:rPr lang="zh-CN" b="1" dirty="0" smtClean="0">
              <a:solidFill>
                <a:schemeClr val="tx2">
                  <a:lumMod val="10000"/>
                </a:schemeClr>
              </a:solidFill>
            </a:rPr>
            <a:t>随着科学技术和航海交通的发展，</a:t>
          </a:r>
          <a:r>
            <a:rPr lang="zh-CN" altLang="en-US" b="1" dirty="0" smtClean="0">
              <a:solidFill>
                <a:schemeClr val="tx2">
                  <a:lumMod val="10000"/>
                </a:schemeClr>
              </a:solidFill>
            </a:rPr>
            <a:t>逐渐</a:t>
          </a:r>
          <a:r>
            <a:rPr lang="zh-CN" b="1" dirty="0" smtClean="0">
              <a:solidFill>
                <a:schemeClr val="tx2">
                  <a:lumMod val="10000"/>
                </a:schemeClr>
              </a:solidFill>
            </a:rPr>
            <a:t>形成大地的球形观念</a:t>
          </a:r>
          <a:endParaRPr lang="zh-CN" dirty="0">
            <a:solidFill>
              <a:schemeClr val="tx2">
                <a:lumMod val="10000"/>
              </a:schemeClr>
            </a:solidFill>
          </a:endParaRPr>
        </a:p>
      </dgm:t>
    </dgm:pt>
    <dgm:pt modelId="{176D417F-7A8B-4F92-8049-F582C731345D}" type="sibTrans" cxnId="{3E0416BD-EC2B-49B7-BEE6-DB2BD19A0AD8}">
      <dgm:prSet/>
      <dgm:spPr/>
      <dgm:t>
        <a:bodyPr/>
        <a:lstStyle/>
        <a:p>
          <a:endParaRPr lang="zh-CN" altLang="en-US">
            <a:solidFill>
              <a:schemeClr val="bg1"/>
            </a:solidFill>
          </a:endParaRPr>
        </a:p>
      </dgm:t>
    </dgm:pt>
    <dgm:pt modelId="{0F488231-49F8-46A0-93D1-B7E585DA80E7}" type="parTrans" cxnId="{3E0416BD-EC2B-49B7-BEE6-DB2BD19A0AD8}">
      <dgm:prSet/>
      <dgm:spPr/>
      <dgm:t>
        <a:bodyPr/>
        <a:lstStyle/>
        <a:p>
          <a:endParaRPr lang="zh-CN" altLang="en-US">
            <a:solidFill>
              <a:schemeClr val="bg1"/>
            </a:solidFill>
          </a:endParaRPr>
        </a:p>
      </dgm:t>
    </dgm:pt>
    <dgm:pt modelId="{8F870EEC-9897-4E29-83DE-802722F609A1}">
      <dgm:prSet/>
      <dgm:spPr/>
      <dgm:t>
        <a:bodyPr/>
        <a:lstStyle/>
        <a:p>
          <a:pPr algn="l" rtl="0"/>
          <a:r>
            <a:rPr lang="zh-CN" b="1" dirty="0" smtClean="0">
              <a:solidFill>
                <a:schemeClr val="tx2">
                  <a:lumMod val="10000"/>
                </a:schemeClr>
              </a:solidFill>
            </a:rPr>
            <a:t>经历了十五世纪末和十六世纪初的地理大发现尤其是环球航行成功之后，最终证明</a:t>
          </a:r>
          <a:r>
            <a:rPr lang="zh-CN" altLang="en-US" b="1" dirty="0" smtClean="0">
              <a:solidFill>
                <a:schemeClr val="tx2">
                  <a:lumMod val="10000"/>
                </a:schemeClr>
              </a:solidFill>
            </a:rPr>
            <a:t>了</a:t>
          </a:r>
          <a:r>
            <a:rPr lang="zh-CN" b="1" dirty="0" smtClean="0">
              <a:solidFill>
                <a:schemeClr val="tx2">
                  <a:lumMod val="10000"/>
                </a:schemeClr>
              </a:solidFill>
            </a:rPr>
            <a:t>大地球形观念</a:t>
          </a:r>
          <a:endParaRPr lang="zh-CN" dirty="0">
            <a:solidFill>
              <a:schemeClr val="tx2">
                <a:lumMod val="10000"/>
              </a:schemeClr>
            </a:solidFill>
          </a:endParaRPr>
        </a:p>
      </dgm:t>
    </dgm:pt>
    <dgm:pt modelId="{5E4340A1-9D28-4381-A11D-CB19AE84D15F}" type="sibTrans" cxnId="{8C7F4BAA-CAFC-4360-9BA8-9F2D0C57D581}">
      <dgm:prSet/>
      <dgm:spPr/>
      <dgm:t>
        <a:bodyPr/>
        <a:lstStyle/>
        <a:p>
          <a:endParaRPr lang="zh-CN" altLang="en-US">
            <a:solidFill>
              <a:schemeClr val="bg1"/>
            </a:solidFill>
          </a:endParaRPr>
        </a:p>
      </dgm:t>
    </dgm:pt>
    <dgm:pt modelId="{93056FF8-A1D2-4EC9-97C1-5F6892DA52C6}" type="parTrans" cxnId="{8C7F4BAA-CAFC-4360-9BA8-9F2D0C57D581}">
      <dgm:prSet/>
      <dgm:spPr/>
      <dgm:t>
        <a:bodyPr/>
        <a:lstStyle/>
        <a:p>
          <a:endParaRPr lang="zh-CN" altLang="en-US">
            <a:solidFill>
              <a:schemeClr val="bg1"/>
            </a:solidFill>
          </a:endParaRPr>
        </a:p>
      </dgm:t>
    </dgm:pt>
    <dgm:pt modelId="{0B9D7040-69B6-4791-8427-09554F55828F}">
      <dgm:prSet/>
      <dgm:spPr/>
      <dgm:t>
        <a:bodyPr/>
        <a:lstStyle/>
        <a:p>
          <a:pPr algn="l" rtl="0"/>
          <a:r>
            <a:rPr lang="zh-CN" b="1" dirty="0" smtClean="0">
              <a:solidFill>
                <a:schemeClr val="tx2">
                  <a:lumMod val="10000"/>
                </a:schemeClr>
              </a:solidFill>
            </a:rPr>
            <a:t>地球是一个赤道突出、两极扁平的“梨状体”</a:t>
          </a:r>
          <a:endParaRPr lang="zh-CN" dirty="0">
            <a:solidFill>
              <a:schemeClr val="tx2">
                <a:lumMod val="10000"/>
              </a:schemeClr>
            </a:solidFill>
          </a:endParaRPr>
        </a:p>
      </dgm:t>
    </dgm:pt>
    <dgm:pt modelId="{37539A9E-3157-467F-B067-8C3622AE3A18}" type="sibTrans" cxnId="{0130AD2B-C6C2-412C-8CAD-B46786AD42C0}">
      <dgm:prSet/>
      <dgm:spPr/>
      <dgm:t>
        <a:bodyPr/>
        <a:lstStyle/>
        <a:p>
          <a:endParaRPr lang="zh-CN" altLang="en-US">
            <a:solidFill>
              <a:schemeClr val="bg1"/>
            </a:solidFill>
          </a:endParaRPr>
        </a:p>
      </dgm:t>
    </dgm:pt>
    <dgm:pt modelId="{52CC4B04-745D-4FA4-A094-69BA0EBE799C}" type="parTrans" cxnId="{0130AD2B-C6C2-412C-8CAD-B46786AD42C0}">
      <dgm:prSet/>
      <dgm:spPr/>
      <dgm:t>
        <a:bodyPr/>
        <a:lstStyle/>
        <a:p>
          <a:endParaRPr lang="zh-CN" altLang="en-US">
            <a:solidFill>
              <a:schemeClr val="bg1"/>
            </a:solidFill>
          </a:endParaRPr>
        </a:p>
      </dgm:t>
    </dgm:pt>
    <dgm:pt modelId="{B08E8638-8275-460B-B646-925D388AE763}" type="pres">
      <dgm:prSet presAssocID="{81632C08-E7D4-46D7-88F9-EEC5C7CB780D}" presName="linear" presStyleCnt="0">
        <dgm:presLayoutVars>
          <dgm:dir/>
          <dgm:animLvl val="lvl"/>
          <dgm:resizeHandles val="exact"/>
        </dgm:presLayoutVars>
      </dgm:prSet>
      <dgm:spPr/>
      <dgm:t>
        <a:bodyPr/>
        <a:lstStyle/>
        <a:p>
          <a:endParaRPr lang="zh-CN" altLang="en-US"/>
        </a:p>
      </dgm:t>
    </dgm:pt>
    <dgm:pt modelId="{CEE9A6C3-3174-479C-9123-16010C621BF3}" type="pres">
      <dgm:prSet presAssocID="{43F142CB-6ACE-4521-A572-F4C51A299B14}" presName="parentLin" presStyleCnt="0"/>
      <dgm:spPr/>
    </dgm:pt>
    <dgm:pt modelId="{4CD039F4-0DE1-4161-B4DB-6C26D3B5F90C}" type="pres">
      <dgm:prSet presAssocID="{43F142CB-6ACE-4521-A572-F4C51A299B14}" presName="parentLeftMargin" presStyleLbl="node1" presStyleIdx="0" presStyleCnt="1"/>
      <dgm:spPr/>
      <dgm:t>
        <a:bodyPr/>
        <a:lstStyle/>
        <a:p>
          <a:endParaRPr lang="zh-CN" altLang="en-US"/>
        </a:p>
      </dgm:t>
    </dgm:pt>
    <dgm:pt modelId="{9DBC78AF-F376-4C4F-B3AC-E4241B2AAB89}" type="pres">
      <dgm:prSet presAssocID="{43F142CB-6ACE-4521-A572-F4C51A299B14}" presName="parentText" presStyleLbl="node1" presStyleIdx="0" presStyleCnt="1" custScaleX="142660">
        <dgm:presLayoutVars>
          <dgm:chMax val="0"/>
          <dgm:bulletEnabled val="1"/>
        </dgm:presLayoutVars>
      </dgm:prSet>
      <dgm:spPr/>
      <dgm:t>
        <a:bodyPr/>
        <a:lstStyle/>
        <a:p>
          <a:endParaRPr lang="zh-CN" altLang="en-US"/>
        </a:p>
      </dgm:t>
    </dgm:pt>
    <dgm:pt modelId="{DE58A359-E627-484C-B525-0F98A87F149E}" type="pres">
      <dgm:prSet presAssocID="{43F142CB-6ACE-4521-A572-F4C51A299B14}" presName="negativeSpace" presStyleCnt="0"/>
      <dgm:spPr/>
    </dgm:pt>
    <dgm:pt modelId="{02BD1CBD-0F86-4F48-8C7B-F93708CD0FC2}" type="pres">
      <dgm:prSet presAssocID="{43F142CB-6ACE-4521-A572-F4C51A299B14}" presName="childText" presStyleLbl="conFgAcc1" presStyleIdx="0" presStyleCnt="1">
        <dgm:presLayoutVars>
          <dgm:bulletEnabled val="1"/>
        </dgm:presLayoutVars>
      </dgm:prSet>
      <dgm:spPr/>
      <dgm:t>
        <a:bodyPr/>
        <a:lstStyle/>
        <a:p>
          <a:endParaRPr lang="zh-CN" altLang="en-US"/>
        </a:p>
      </dgm:t>
    </dgm:pt>
  </dgm:ptLst>
  <dgm:cxnLst>
    <dgm:cxn modelId="{8E27B438-2DB6-454A-8EBE-DA1AA65702F8}" type="presOf" srcId="{8F870EEC-9897-4E29-83DE-802722F609A1}" destId="{02BD1CBD-0F86-4F48-8C7B-F93708CD0FC2}" srcOrd="0" destOrd="2" presId="urn:microsoft.com/office/officeart/2005/8/layout/list1"/>
    <dgm:cxn modelId="{DAD724BC-ED82-49C0-8005-48C1EAFE469E}" type="presOf" srcId="{43F142CB-6ACE-4521-A572-F4C51A299B14}" destId="{4CD039F4-0DE1-4161-B4DB-6C26D3B5F90C}" srcOrd="0" destOrd="0" presId="urn:microsoft.com/office/officeart/2005/8/layout/list1"/>
    <dgm:cxn modelId="{3E0416BD-EC2B-49B7-BEE6-DB2BD19A0AD8}" srcId="{43F142CB-6ACE-4521-A572-F4C51A299B14}" destId="{59C0B874-D24B-45B7-BFB0-E103CC8536AB}" srcOrd="1" destOrd="0" parTransId="{0F488231-49F8-46A0-93D1-B7E585DA80E7}" sibTransId="{176D417F-7A8B-4F92-8049-F582C731345D}"/>
    <dgm:cxn modelId="{0130AD2B-C6C2-412C-8CAD-B46786AD42C0}" srcId="{43F142CB-6ACE-4521-A572-F4C51A299B14}" destId="{0B9D7040-69B6-4791-8427-09554F55828F}" srcOrd="3" destOrd="0" parTransId="{52CC4B04-745D-4FA4-A094-69BA0EBE799C}" sibTransId="{37539A9E-3157-467F-B067-8C3622AE3A18}"/>
    <dgm:cxn modelId="{8C7F4BAA-CAFC-4360-9BA8-9F2D0C57D581}" srcId="{43F142CB-6ACE-4521-A572-F4C51A299B14}" destId="{8F870EEC-9897-4E29-83DE-802722F609A1}" srcOrd="2" destOrd="0" parTransId="{93056FF8-A1D2-4EC9-97C1-5F6892DA52C6}" sibTransId="{5E4340A1-9D28-4381-A11D-CB19AE84D15F}"/>
    <dgm:cxn modelId="{CB3257C8-A9AE-48F8-868E-639469A199B5}" type="presOf" srcId="{59C0B874-D24B-45B7-BFB0-E103CC8536AB}" destId="{02BD1CBD-0F86-4F48-8C7B-F93708CD0FC2}" srcOrd="0" destOrd="1" presId="urn:microsoft.com/office/officeart/2005/8/layout/list1"/>
    <dgm:cxn modelId="{23C84922-95CA-4FC2-BDCA-D9BE965DA715}" srcId="{43F142CB-6ACE-4521-A572-F4C51A299B14}" destId="{8754D4E1-3C8E-480E-82E8-09720FE265F4}" srcOrd="0" destOrd="0" parTransId="{7240735B-222E-4CB9-BFAE-E9F630BE0FF7}" sibTransId="{B12AA0A9-A0DD-4617-B05B-CDFF05CB8C17}"/>
    <dgm:cxn modelId="{A481BC79-A973-4E30-AEDD-15E37E5526CF}" srcId="{81632C08-E7D4-46D7-88F9-EEC5C7CB780D}" destId="{43F142CB-6ACE-4521-A572-F4C51A299B14}" srcOrd="0" destOrd="0" parTransId="{8B5CF908-73C8-486B-92AE-91EC7EA406BD}" sibTransId="{B3D9A324-99C4-4C70-9089-5CF58D06DFDC}"/>
    <dgm:cxn modelId="{E4223B9E-E657-4F13-BC1A-6E03B3F7182C}" type="presOf" srcId="{8754D4E1-3C8E-480E-82E8-09720FE265F4}" destId="{02BD1CBD-0F86-4F48-8C7B-F93708CD0FC2}" srcOrd="0" destOrd="0" presId="urn:microsoft.com/office/officeart/2005/8/layout/list1"/>
    <dgm:cxn modelId="{8E7DF6AB-CBC5-40BC-BE45-879D4BD5BE9B}" type="presOf" srcId="{0B9D7040-69B6-4791-8427-09554F55828F}" destId="{02BD1CBD-0F86-4F48-8C7B-F93708CD0FC2}" srcOrd="0" destOrd="3" presId="urn:microsoft.com/office/officeart/2005/8/layout/list1"/>
    <dgm:cxn modelId="{2365AB25-8425-4314-8DCC-015D557D5DA3}" type="presOf" srcId="{43F142CB-6ACE-4521-A572-F4C51A299B14}" destId="{9DBC78AF-F376-4C4F-B3AC-E4241B2AAB89}" srcOrd="1" destOrd="0" presId="urn:microsoft.com/office/officeart/2005/8/layout/list1"/>
    <dgm:cxn modelId="{2549E7CB-C562-4F02-A463-AA22F120820F}" type="presOf" srcId="{81632C08-E7D4-46D7-88F9-EEC5C7CB780D}" destId="{B08E8638-8275-460B-B646-925D388AE763}" srcOrd="0" destOrd="0" presId="urn:microsoft.com/office/officeart/2005/8/layout/list1"/>
    <dgm:cxn modelId="{DB20DFEB-0B7F-4929-B4A5-E7D6054C4FD2}" type="presParOf" srcId="{B08E8638-8275-460B-B646-925D388AE763}" destId="{CEE9A6C3-3174-479C-9123-16010C621BF3}" srcOrd="0" destOrd="0" presId="urn:microsoft.com/office/officeart/2005/8/layout/list1"/>
    <dgm:cxn modelId="{C1F625DF-D709-4A73-80AB-372CFF9571AE}" type="presParOf" srcId="{CEE9A6C3-3174-479C-9123-16010C621BF3}" destId="{4CD039F4-0DE1-4161-B4DB-6C26D3B5F90C}" srcOrd="0" destOrd="0" presId="urn:microsoft.com/office/officeart/2005/8/layout/list1"/>
    <dgm:cxn modelId="{4E98B9C8-8028-4E86-834F-57099B9CF0B5}" type="presParOf" srcId="{CEE9A6C3-3174-479C-9123-16010C621BF3}" destId="{9DBC78AF-F376-4C4F-B3AC-E4241B2AAB89}" srcOrd="1" destOrd="0" presId="urn:microsoft.com/office/officeart/2005/8/layout/list1"/>
    <dgm:cxn modelId="{00839769-4E36-4960-BA20-EEC7DB31091D}" type="presParOf" srcId="{B08E8638-8275-460B-B646-925D388AE763}" destId="{DE58A359-E627-484C-B525-0F98A87F149E}" srcOrd="1" destOrd="0" presId="urn:microsoft.com/office/officeart/2005/8/layout/list1"/>
    <dgm:cxn modelId="{55DFBF3E-F02E-4CDC-B2AB-E85834824F84}" type="presParOf" srcId="{B08E8638-8275-460B-B646-925D388AE763}" destId="{02BD1CBD-0F86-4F48-8C7B-F93708CD0FC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2EDA896-CE72-46F5-BEA8-8283CB1AA26A}"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zh-CN" altLang="en-US"/>
        </a:p>
      </dgm:t>
    </dgm:pt>
    <dgm:pt modelId="{2E43ADE7-E772-4A62-A31E-3A9C11556711}">
      <dgm:prSet custT="1"/>
      <dgm:spPr/>
      <dgm:t>
        <a:bodyPr/>
        <a:lstStyle/>
        <a:p>
          <a:pPr rtl="0"/>
          <a:r>
            <a:rPr lang="zh-CN" altLang="en-US" sz="2800" b="1" dirty="0" smtClean="0">
              <a:solidFill>
                <a:srgbClr val="000000"/>
              </a:solidFill>
            </a:rPr>
            <a:t>大地测量用</a:t>
          </a:r>
          <a:r>
            <a:rPr lang="zh-CN" altLang="en-US" sz="2800" b="1" dirty="0" smtClean="0">
              <a:solidFill>
                <a:srgbClr val="FF0000"/>
              </a:solidFill>
            </a:rPr>
            <a:t>平均海平面（大地水准面</a:t>
          </a:r>
          <a:r>
            <a:rPr lang="zh-CN" altLang="en-US" sz="2800" b="1" dirty="0" smtClean="0">
              <a:solidFill>
                <a:srgbClr val="000000"/>
              </a:solidFill>
            </a:rPr>
            <a:t>）来表示的、平滑的封闭曲面</a:t>
          </a:r>
          <a:endParaRPr lang="zh-CN" altLang="en-US" sz="2800" dirty="0">
            <a:solidFill>
              <a:srgbClr val="000000"/>
            </a:solidFill>
          </a:endParaRPr>
        </a:p>
      </dgm:t>
    </dgm:pt>
    <dgm:pt modelId="{FED1EE36-F444-42EF-8BF6-14B82E954D5D}" type="parTrans" cxnId="{DD8EA893-91B0-4E9A-B3F5-8C92F2599489}">
      <dgm:prSet/>
      <dgm:spPr/>
      <dgm:t>
        <a:bodyPr/>
        <a:lstStyle/>
        <a:p>
          <a:endParaRPr lang="zh-CN" altLang="en-US">
            <a:solidFill>
              <a:schemeClr val="tx2">
                <a:lumMod val="10000"/>
              </a:schemeClr>
            </a:solidFill>
          </a:endParaRPr>
        </a:p>
      </dgm:t>
    </dgm:pt>
    <dgm:pt modelId="{65E4975E-7BDE-4D8E-8933-4BECF493BE8C}" type="sibTrans" cxnId="{DD8EA893-91B0-4E9A-B3F5-8C92F2599489}">
      <dgm:prSet/>
      <dgm:spPr/>
      <dgm:t>
        <a:bodyPr/>
        <a:lstStyle/>
        <a:p>
          <a:endParaRPr lang="zh-CN" altLang="en-US">
            <a:solidFill>
              <a:schemeClr val="tx2">
                <a:lumMod val="10000"/>
              </a:schemeClr>
            </a:solidFill>
          </a:endParaRPr>
        </a:p>
      </dgm:t>
    </dgm:pt>
    <dgm:pt modelId="{F7597F75-6EF3-4657-9FC0-63482E1235DE}">
      <dgm:prSet custT="1"/>
      <dgm:spPr/>
      <dgm:t>
        <a:bodyPr/>
        <a:lstStyle/>
        <a:p>
          <a:pPr rtl="0"/>
          <a:r>
            <a:rPr lang="zh-CN" altLang="en-US" sz="2800" b="1" dirty="0" smtClean="0">
              <a:solidFill>
                <a:srgbClr val="000000"/>
              </a:solidFill>
            </a:rPr>
            <a:t>地球是一个两极比较扁平、赤道部分相对突出的</a:t>
          </a:r>
          <a:r>
            <a:rPr lang="zh-CN" altLang="en-US" sz="2800" b="1" dirty="0" smtClean="0">
              <a:solidFill>
                <a:srgbClr val="FF0000"/>
              </a:solidFill>
            </a:rPr>
            <a:t>椭球体</a:t>
          </a:r>
          <a:endParaRPr lang="zh-CN" altLang="en-US" sz="2800" dirty="0">
            <a:solidFill>
              <a:srgbClr val="000000"/>
            </a:solidFill>
          </a:endParaRPr>
        </a:p>
      </dgm:t>
    </dgm:pt>
    <dgm:pt modelId="{4B827C91-A399-4B20-ACF1-3858AF44AF0C}" type="parTrans" cxnId="{E73B69C1-0A04-425D-90C9-1584BC30E07D}">
      <dgm:prSet/>
      <dgm:spPr/>
      <dgm:t>
        <a:bodyPr/>
        <a:lstStyle/>
        <a:p>
          <a:endParaRPr lang="zh-CN" altLang="en-US">
            <a:solidFill>
              <a:schemeClr val="tx2">
                <a:lumMod val="10000"/>
              </a:schemeClr>
            </a:solidFill>
          </a:endParaRPr>
        </a:p>
      </dgm:t>
    </dgm:pt>
    <dgm:pt modelId="{6F7FE135-71A6-4F64-B962-0EF435E7E8C4}" type="sibTrans" cxnId="{E73B69C1-0A04-425D-90C9-1584BC30E07D}">
      <dgm:prSet/>
      <dgm:spPr/>
      <dgm:t>
        <a:bodyPr/>
        <a:lstStyle/>
        <a:p>
          <a:endParaRPr lang="zh-CN" altLang="en-US">
            <a:solidFill>
              <a:schemeClr val="tx2">
                <a:lumMod val="10000"/>
              </a:schemeClr>
            </a:solidFill>
          </a:endParaRPr>
        </a:p>
      </dgm:t>
    </dgm:pt>
    <dgm:pt modelId="{20FB9EB6-E9DF-4B68-9057-BA925E1370D2}">
      <dgm:prSet custT="1"/>
      <dgm:spPr/>
      <dgm:t>
        <a:bodyPr/>
        <a:lstStyle/>
        <a:p>
          <a:pPr rtl="0"/>
          <a:r>
            <a:rPr lang="zh-CN" sz="2400" b="1" dirty="0" smtClean="0">
              <a:solidFill>
                <a:srgbClr val="FFFFFF"/>
              </a:solidFill>
              <a:effectLst>
                <a:outerShdw blurRad="38100" dist="38100" dir="2700000" algn="tl">
                  <a:srgbClr val="000000">
                    <a:alpha val="43137"/>
                  </a:srgbClr>
                </a:outerShdw>
              </a:effectLst>
            </a:rPr>
            <a:t>通过赤道的地球直径比通过两极的直径长</a:t>
          </a:r>
          <a:r>
            <a:rPr lang="en-US" sz="2400" b="1" dirty="0" smtClean="0">
              <a:solidFill>
                <a:srgbClr val="FFFFFF"/>
              </a:solidFill>
              <a:effectLst>
                <a:outerShdw blurRad="38100" dist="38100" dir="2700000" algn="tl">
                  <a:srgbClr val="000000">
                    <a:alpha val="43137"/>
                  </a:srgbClr>
                </a:outerShdw>
              </a:effectLst>
            </a:rPr>
            <a:t>42.5</a:t>
          </a:r>
          <a:r>
            <a:rPr lang="zh-CN" sz="2400" b="1" dirty="0" smtClean="0">
              <a:solidFill>
                <a:srgbClr val="FFFFFF"/>
              </a:solidFill>
              <a:effectLst>
                <a:outerShdw blurRad="38100" dist="38100" dir="2700000" algn="tl">
                  <a:srgbClr val="000000">
                    <a:alpha val="43137"/>
                  </a:srgbClr>
                </a:outerShdw>
              </a:effectLst>
            </a:rPr>
            <a:t>公里</a:t>
          </a:r>
          <a:endParaRPr lang="zh-CN" sz="2400" dirty="0">
            <a:solidFill>
              <a:srgbClr val="FFFFFF"/>
            </a:solidFill>
            <a:effectLst>
              <a:outerShdw blurRad="38100" dist="38100" dir="2700000" algn="tl">
                <a:srgbClr val="000000">
                  <a:alpha val="43137"/>
                </a:srgbClr>
              </a:outerShdw>
            </a:effectLst>
          </a:endParaRPr>
        </a:p>
      </dgm:t>
    </dgm:pt>
    <dgm:pt modelId="{F3E9CF01-ED14-483A-9FD1-59BDAA42D2AD}" type="parTrans" cxnId="{B8B30084-ED16-463E-8016-35161C6990C2}">
      <dgm:prSet/>
      <dgm:spPr/>
      <dgm:t>
        <a:bodyPr/>
        <a:lstStyle/>
        <a:p>
          <a:endParaRPr lang="zh-CN" altLang="en-US">
            <a:solidFill>
              <a:schemeClr val="tx2">
                <a:lumMod val="10000"/>
              </a:schemeClr>
            </a:solidFill>
          </a:endParaRPr>
        </a:p>
      </dgm:t>
    </dgm:pt>
    <dgm:pt modelId="{3E522C05-82F5-43A6-9998-EFA51EAFBBED}" type="sibTrans" cxnId="{B8B30084-ED16-463E-8016-35161C6990C2}">
      <dgm:prSet/>
      <dgm:spPr/>
      <dgm:t>
        <a:bodyPr/>
        <a:lstStyle/>
        <a:p>
          <a:endParaRPr lang="zh-CN" altLang="en-US">
            <a:solidFill>
              <a:schemeClr val="tx2">
                <a:lumMod val="10000"/>
              </a:schemeClr>
            </a:solidFill>
          </a:endParaRPr>
        </a:p>
      </dgm:t>
    </dgm:pt>
    <dgm:pt modelId="{E48E33ED-B2EF-4AFC-9004-77935E9E7432}" type="pres">
      <dgm:prSet presAssocID="{42EDA896-CE72-46F5-BEA8-8283CB1AA26A}" presName="linear" presStyleCnt="0">
        <dgm:presLayoutVars>
          <dgm:animLvl val="lvl"/>
          <dgm:resizeHandles val="exact"/>
        </dgm:presLayoutVars>
      </dgm:prSet>
      <dgm:spPr/>
      <dgm:t>
        <a:bodyPr/>
        <a:lstStyle/>
        <a:p>
          <a:endParaRPr lang="zh-CN" altLang="en-US"/>
        </a:p>
      </dgm:t>
    </dgm:pt>
    <dgm:pt modelId="{52EA0FD0-7F0D-4575-8100-3FE9483EAA16}" type="pres">
      <dgm:prSet presAssocID="{2E43ADE7-E772-4A62-A31E-3A9C11556711}" presName="parentText" presStyleLbl="node1" presStyleIdx="0" presStyleCnt="2">
        <dgm:presLayoutVars>
          <dgm:chMax val="0"/>
          <dgm:bulletEnabled val="1"/>
        </dgm:presLayoutVars>
      </dgm:prSet>
      <dgm:spPr/>
      <dgm:t>
        <a:bodyPr/>
        <a:lstStyle/>
        <a:p>
          <a:endParaRPr lang="zh-CN" altLang="en-US"/>
        </a:p>
      </dgm:t>
    </dgm:pt>
    <dgm:pt modelId="{2A622DB7-21AE-44DD-8C94-0E8911B072DB}" type="pres">
      <dgm:prSet presAssocID="{65E4975E-7BDE-4D8E-8933-4BECF493BE8C}" presName="spacer" presStyleCnt="0"/>
      <dgm:spPr/>
      <dgm:t>
        <a:bodyPr/>
        <a:lstStyle/>
        <a:p>
          <a:endParaRPr lang="zh-CN" altLang="en-US"/>
        </a:p>
      </dgm:t>
    </dgm:pt>
    <dgm:pt modelId="{A368B478-003E-40BA-8A20-ABF85DAE3FEC}" type="pres">
      <dgm:prSet presAssocID="{F7597F75-6EF3-4657-9FC0-63482E1235DE}" presName="parentText" presStyleLbl="node1" presStyleIdx="1" presStyleCnt="2">
        <dgm:presLayoutVars>
          <dgm:chMax val="0"/>
          <dgm:bulletEnabled val="1"/>
        </dgm:presLayoutVars>
      </dgm:prSet>
      <dgm:spPr/>
      <dgm:t>
        <a:bodyPr/>
        <a:lstStyle/>
        <a:p>
          <a:endParaRPr lang="zh-CN" altLang="en-US"/>
        </a:p>
      </dgm:t>
    </dgm:pt>
    <dgm:pt modelId="{BA4CE08E-5FA6-42C2-A578-D718CA8877C7}" type="pres">
      <dgm:prSet presAssocID="{F7597F75-6EF3-4657-9FC0-63482E1235DE}" presName="childText" presStyleLbl="revTx" presStyleIdx="0" presStyleCnt="1">
        <dgm:presLayoutVars>
          <dgm:bulletEnabled val="1"/>
        </dgm:presLayoutVars>
      </dgm:prSet>
      <dgm:spPr/>
      <dgm:t>
        <a:bodyPr/>
        <a:lstStyle/>
        <a:p>
          <a:endParaRPr lang="zh-CN" altLang="en-US"/>
        </a:p>
      </dgm:t>
    </dgm:pt>
  </dgm:ptLst>
  <dgm:cxnLst>
    <dgm:cxn modelId="{0F1C1F5B-3206-49C5-AE02-4B1E48CADB3C}" type="presOf" srcId="{42EDA896-CE72-46F5-BEA8-8283CB1AA26A}" destId="{E48E33ED-B2EF-4AFC-9004-77935E9E7432}" srcOrd="0" destOrd="0" presId="urn:microsoft.com/office/officeart/2005/8/layout/vList2"/>
    <dgm:cxn modelId="{F27E2027-3A29-4A58-8D55-211113E5CA99}" type="presOf" srcId="{20FB9EB6-E9DF-4B68-9057-BA925E1370D2}" destId="{BA4CE08E-5FA6-42C2-A578-D718CA8877C7}" srcOrd="0" destOrd="0" presId="urn:microsoft.com/office/officeart/2005/8/layout/vList2"/>
    <dgm:cxn modelId="{733B50B4-5AC3-44A2-93D9-8106BDD707A4}" type="presOf" srcId="{2E43ADE7-E772-4A62-A31E-3A9C11556711}" destId="{52EA0FD0-7F0D-4575-8100-3FE9483EAA16}" srcOrd="0" destOrd="0" presId="urn:microsoft.com/office/officeart/2005/8/layout/vList2"/>
    <dgm:cxn modelId="{E73B69C1-0A04-425D-90C9-1584BC30E07D}" srcId="{42EDA896-CE72-46F5-BEA8-8283CB1AA26A}" destId="{F7597F75-6EF3-4657-9FC0-63482E1235DE}" srcOrd="1" destOrd="0" parTransId="{4B827C91-A399-4B20-ACF1-3858AF44AF0C}" sibTransId="{6F7FE135-71A6-4F64-B962-0EF435E7E8C4}"/>
    <dgm:cxn modelId="{B8B30084-ED16-463E-8016-35161C6990C2}" srcId="{F7597F75-6EF3-4657-9FC0-63482E1235DE}" destId="{20FB9EB6-E9DF-4B68-9057-BA925E1370D2}" srcOrd="0" destOrd="0" parTransId="{F3E9CF01-ED14-483A-9FD1-59BDAA42D2AD}" sibTransId="{3E522C05-82F5-43A6-9998-EFA51EAFBBED}"/>
    <dgm:cxn modelId="{EC9BFB17-C6E4-4F8E-AB91-B934A10AEE40}" type="presOf" srcId="{F7597F75-6EF3-4657-9FC0-63482E1235DE}" destId="{A368B478-003E-40BA-8A20-ABF85DAE3FEC}" srcOrd="0" destOrd="0" presId="urn:microsoft.com/office/officeart/2005/8/layout/vList2"/>
    <dgm:cxn modelId="{DD8EA893-91B0-4E9A-B3F5-8C92F2599489}" srcId="{42EDA896-CE72-46F5-BEA8-8283CB1AA26A}" destId="{2E43ADE7-E772-4A62-A31E-3A9C11556711}" srcOrd="0" destOrd="0" parTransId="{FED1EE36-F444-42EF-8BF6-14B82E954D5D}" sibTransId="{65E4975E-7BDE-4D8E-8933-4BECF493BE8C}"/>
    <dgm:cxn modelId="{B7374F9D-2737-485A-9496-AE396A4381CA}" type="presParOf" srcId="{E48E33ED-B2EF-4AFC-9004-77935E9E7432}" destId="{52EA0FD0-7F0D-4575-8100-3FE9483EAA16}" srcOrd="0" destOrd="0" presId="urn:microsoft.com/office/officeart/2005/8/layout/vList2"/>
    <dgm:cxn modelId="{FB25FD21-8DF2-4217-B95C-BEE433614434}" type="presParOf" srcId="{E48E33ED-B2EF-4AFC-9004-77935E9E7432}" destId="{2A622DB7-21AE-44DD-8C94-0E8911B072DB}" srcOrd="1" destOrd="0" presId="urn:microsoft.com/office/officeart/2005/8/layout/vList2"/>
    <dgm:cxn modelId="{87B6A8BD-C141-48F4-9987-0D1FCBE3DA9F}" type="presParOf" srcId="{E48E33ED-B2EF-4AFC-9004-77935E9E7432}" destId="{A368B478-003E-40BA-8A20-ABF85DAE3FEC}" srcOrd="2" destOrd="0" presId="urn:microsoft.com/office/officeart/2005/8/layout/vList2"/>
    <dgm:cxn modelId="{BF55B8B7-048B-4669-A927-C84877583609}" type="presParOf" srcId="{E48E33ED-B2EF-4AFC-9004-77935E9E7432}" destId="{BA4CE08E-5FA6-42C2-A578-D718CA8877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3DA6E88-F749-49B9-870D-60CA029C8717}"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8AE31361-4AF0-4011-B0BA-CF868AD18539}">
      <dgm:prSet custT="1"/>
      <dgm:spPr/>
      <dgm:t>
        <a:bodyPr/>
        <a:lstStyle/>
        <a:p>
          <a:pPr algn="l" rtl="0"/>
          <a:r>
            <a:rPr kumimoji="1" lang="zh-CN" sz="2000" b="1" dirty="0" smtClean="0">
              <a:solidFill>
                <a:schemeClr val="tx2">
                  <a:lumMod val="10000"/>
                </a:schemeClr>
              </a:solidFill>
            </a:rPr>
            <a:t>南极凹进</a:t>
          </a:r>
          <a:r>
            <a:rPr kumimoji="1" lang="en-US" sz="2000" b="1" dirty="0" smtClean="0">
              <a:solidFill>
                <a:schemeClr val="tx2">
                  <a:lumMod val="10000"/>
                </a:schemeClr>
              </a:solidFill>
            </a:rPr>
            <a:t>24</a:t>
          </a:r>
          <a:r>
            <a:rPr kumimoji="1" lang="zh-CN" sz="2000" b="1" dirty="0" smtClean="0">
              <a:solidFill>
                <a:schemeClr val="tx2">
                  <a:lumMod val="10000"/>
                </a:schemeClr>
              </a:solidFill>
            </a:rPr>
            <a:t>米，北极高出</a:t>
          </a:r>
          <a:r>
            <a:rPr kumimoji="1" lang="en-US" sz="2000" b="1" dirty="0" smtClean="0">
              <a:solidFill>
                <a:schemeClr val="tx2">
                  <a:lumMod val="10000"/>
                </a:schemeClr>
              </a:solidFill>
            </a:rPr>
            <a:t>14</a:t>
          </a:r>
          <a:r>
            <a:rPr kumimoji="1" lang="zh-CN" sz="2000" b="1" dirty="0" smtClean="0">
              <a:solidFill>
                <a:schemeClr val="tx2">
                  <a:lumMod val="10000"/>
                </a:schemeClr>
              </a:solidFill>
            </a:rPr>
            <a:t>米。</a:t>
          </a:r>
          <a:endParaRPr lang="zh-CN" sz="2000" dirty="0">
            <a:solidFill>
              <a:schemeClr val="tx2">
                <a:lumMod val="10000"/>
              </a:schemeClr>
            </a:solidFill>
          </a:endParaRPr>
        </a:p>
      </dgm:t>
    </dgm:pt>
    <dgm:pt modelId="{2304058C-3A9E-4DF6-89EF-5FABEB0C928E}" type="parTrans" cxnId="{B93903D6-7731-4880-8D1E-AFFB268014FC}">
      <dgm:prSet/>
      <dgm:spPr/>
      <dgm:t>
        <a:bodyPr/>
        <a:lstStyle/>
        <a:p>
          <a:pPr algn="l"/>
          <a:endParaRPr lang="zh-CN" altLang="en-US" sz="2000"/>
        </a:p>
      </dgm:t>
    </dgm:pt>
    <dgm:pt modelId="{2E9C9C30-D758-476A-A932-BF143260E32C}" type="sibTrans" cxnId="{B93903D6-7731-4880-8D1E-AFFB268014FC}">
      <dgm:prSet/>
      <dgm:spPr/>
      <dgm:t>
        <a:bodyPr/>
        <a:lstStyle/>
        <a:p>
          <a:pPr algn="l"/>
          <a:endParaRPr lang="zh-CN" altLang="en-US" sz="2000"/>
        </a:p>
      </dgm:t>
    </dgm:pt>
    <dgm:pt modelId="{20DDBAAA-AE09-42C0-8B86-7FC00636DFDA}">
      <dgm:prSet custT="1"/>
      <dgm:spPr/>
      <dgm:t>
        <a:bodyPr/>
        <a:lstStyle/>
        <a:p>
          <a:pPr algn="l" rtl="0"/>
          <a:r>
            <a:rPr kumimoji="1" lang="zh-CN" sz="2000" b="1" dirty="0" smtClean="0">
              <a:solidFill>
                <a:schemeClr val="tx2">
                  <a:lumMod val="10000"/>
                </a:schemeClr>
              </a:solidFill>
            </a:rPr>
            <a:t>从赤道至</a:t>
          </a:r>
          <a:r>
            <a:rPr kumimoji="1" lang="en-US" sz="2000" b="1" dirty="0" smtClean="0">
              <a:solidFill>
                <a:schemeClr val="tx2">
                  <a:lumMod val="10000"/>
                </a:schemeClr>
              </a:solidFill>
            </a:rPr>
            <a:t>60°S</a:t>
          </a:r>
          <a:r>
            <a:rPr kumimoji="1" lang="zh-CN" sz="2000" b="1" dirty="0" smtClean="0">
              <a:solidFill>
                <a:schemeClr val="tx2">
                  <a:lumMod val="10000"/>
                </a:schemeClr>
              </a:solidFill>
            </a:rPr>
            <a:t>之间高出基准面，赤道至</a:t>
          </a:r>
          <a:r>
            <a:rPr kumimoji="1" lang="en-US" sz="2000" b="1" dirty="0" smtClean="0">
              <a:solidFill>
                <a:schemeClr val="tx2">
                  <a:lumMod val="10000"/>
                </a:schemeClr>
              </a:solidFill>
            </a:rPr>
            <a:t>45°N</a:t>
          </a:r>
          <a:r>
            <a:rPr kumimoji="1" lang="zh-CN" sz="2000" b="1" dirty="0" smtClean="0">
              <a:solidFill>
                <a:schemeClr val="tx2">
                  <a:lumMod val="10000"/>
                </a:schemeClr>
              </a:solidFill>
            </a:rPr>
            <a:t>之间低于基准面。</a:t>
          </a:r>
          <a:endParaRPr lang="zh-CN" sz="2000" dirty="0">
            <a:solidFill>
              <a:schemeClr val="tx2">
                <a:lumMod val="10000"/>
              </a:schemeClr>
            </a:solidFill>
          </a:endParaRPr>
        </a:p>
      </dgm:t>
    </dgm:pt>
    <dgm:pt modelId="{BD05A552-89C9-42CB-9E59-23D7C2B470BC}" type="parTrans" cxnId="{314FFE17-9897-4CA8-9C0F-70601501903D}">
      <dgm:prSet/>
      <dgm:spPr/>
      <dgm:t>
        <a:bodyPr/>
        <a:lstStyle/>
        <a:p>
          <a:pPr algn="l"/>
          <a:endParaRPr lang="zh-CN" altLang="en-US" sz="2000"/>
        </a:p>
      </dgm:t>
    </dgm:pt>
    <dgm:pt modelId="{32402A8D-E460-4A0E-940E-64DCF01FA982}" type="sibTrans" cxnId="{314FFE17-9897-4CA8-9C0F-70601501903D}">
      <dgm:prSet/>
      <dgm:spPr/>
      <dgm:t>
        <a:bodyPr/>
        <a:lstStyle/>
        <a:p>
          <a:pPr algn="l"/>
          <a:endParaRPr lang="zh-CN" altLang="en-US" sz="2000"/>
        </a:p>
      </dgm:t>
    </dgm:pt>
    <dgm:pt modelId="{866D3DF6-EF66-4130-86B4-140EC65BCEE5}">
      <dgm:prSet custT="1"/>
      <dgm:spPr/>
      <dgm:t>
        <a:bodyPr/>
        <a:lstStyle/>
        <a:p>
          <a:pPr algn="l" rtl="0"/>
          <a:r>
            <a:rPr kumimoji="1" lang="zh-CN" altLang="en-US" sz="2000" b="1" dirty="0" smtClean="0">
              <a:solidFill>
                <a:schemeClr val="tx2">
                  <a:lumMod val="10000"/>
                </a:schemeClr>
              </a:solidFill>
            </a:rPr>
            <a:t>洋面上至少各有三个较大的隆起区和凹陷区。</a:t>
          </a:r>
          <a:endParaRPr lang="zh-CN" altLang="en-US" sz="2000" dirty="0">
            <a:solidFill>
              <a:schemeClr val="tx2">
                <a:lumMod val="10000"/>
              </a:schemeClr>
            </a:solidFill>
          </a:endParaRPr>
        </a:p>
      </dgm:t>
    </dgm:pt>
    <dgm:pt modelId="{9982B3A3-0D69-45DC-A7E5-AE46C6119374}" type="parTrans" cxnId="{6CBD87E5-64BF-4ADA-B475-908FB1B87F71}">
      <dgm:prSet/>
      <dgm:spPr/>
      <dgm:t>
        <a:bodyPr/>
        <a:lstStyle/>
        <a:p>
          <a:pPr algn="l"/>
          <a:endParaRPr lang="zh-CN" altLang="en-US" sz="2000"/>
        </a:p>
      </dgm:t>
    </dgm:pt>
    <dgm:pt modelId="{F29EE1BE-83FE-4C1D-A0CA-8F1BBAEB6A33}" type="sibTrans" cxnId="{6CBD87E5-64BF-4ADA-B475-908FB1B87F71}">
      <dgm:prSet/>
      <dgm:spPr/>
      <dgm:t>
        <a:bodyPr/>
        <a:lstStyle/>
        <a:p>
          <a:pPr algn="l"/>
          <a:endParaRPr lang="zh-CN" altLang="en-US" sz="2000"/>
        </a:p>
      </dgm:t>
    </dgm:pt>
    <dgm:pt modelId="{B89105F5-9BF3-4DA3-979C-0FD28CFD9C0F}" type="pres">
      <dgm:prSet presAssocID="{93DA6E88-F749-49B9-870D-60CA029C8717}" presName="linear" presStyleCnt="0">
        <dgm:presLayoutVars>
          <dgm:animLvl val="lvl"/>
          <dgm:resizeHandles val="exact"/>
        </dgm:presLayoutVars>
      </dgm:prSet>
      <dgm:spPr/>
      <dgm:t>
        <a:bodyPr/>
        <a:lstStyle/>
        <a:p>
          <a:endParaRPr lang="zh-CN" altLang="en-US"/>
        </a:p>
      </dgm:t>
    </dgm:pt>
    <dgm:pt modelId="{0BC2FDA4-DF48-409B-B331-D683CF9E24CB}" type="pres">
      <dgm:prSet presAssocID="{8AE31361-4AF0-4011-B0BA-CF868AD18539}" presName="parentText" presStyleLbl="node1" presStyleIdx="0" presStyleCnt="3">
        <dgm:presLayoutVars>
          <dgm:chMax val="0"/>
          <dgm:bulletEnabled val="1"/>
        </dgm:presLayoutVars>
      </dgm:prSet>
      <dgm:spPr/>
      <dgm:t>
        <a:bodyPr/>
        <a:lstStyle/>
        <a:p>
          <a:endParaRPr lang="zh-CN" altLang="en-US"/>
        </a:p>
      </dgm:t>
    </dgm:pt>
    <dgm:pt modelId="{B1D7AE89-069A-45E5-B051-6DB9CFCA6C8F}" type="pres">
      <dgm:prSet presAssocID="{2E9C9C30-D758-476A-A932-BF143260E32C}" presName="spacer" presStyleCnt="0"/>
      <dgm:spPr/>
    </dgm:pt>
    <dgm:pt modelId="{8220E6BC-FCBE-434A-BF3D-03ABAC7A8FD0}" type="pres">
      <dgm:prSet presAssocID="{20DDBAAA-AE09-42C0-8B86-7FC00636DFDA}" presName="parentText" presStyleLbl="node1" presStyleIdx="1" presStyleCnt="3">
        <dgm:presLayoutVars>
          <dgm:chMax val="0"/>
          <dgm:bulletEnabled val="1"/>
        </dgm:presLayoutVars>
      </dgm:prSet>
      <dgm:spPr/>
      <dgm:t>
        <a:bodyPr/>
        <a:lstStyle/>
        <a:p>
          <a:endParaRPr lang="zh-CN" altLang="en-US"/>
        </a:p>
      </dgm:t>
    </dgm:pt>
    <dgm:pt modelId="{216FEA17-F941-432B-A344-CBCA0A0F5554}" type="pres">
      <dgm:prSet presAssocID="{32402A8D-E460-4A0E-940E-64DCF01FA982}" presName="spacer" presStyleCnt="0"/>
      <dgm:spPr/>
    </dgm:pt>
    <dgm:pt modelId="{D86AED5D-4887-486D-BDA1-5A34CBE510C0}" type="pres">
      <dgm:prSet presAssocID="{866D3DF6-EF66-4130-86B4-140EC65BCEE5}" presName="parentText" presStyleLbl="node1" presStyleIdx="2" presStyleCnt="3">
        <dgm:presLayoutVars>
          <dgm:chMax val="0"/>
          <dgm:bulletEnabled val="1"/>
        </dgm:presLayoutVars>
      </dgm:prSet>
      <dgm:spPr/>
      <dgm:t>
        <a:bodyPr/>
        <a:lstStyle/>
        <a:p>
          <a:endParaRPr lang="zh-CN" altLang="en-US"/>
        </a:p>
      </dgm:t>
    </dgm:pt>
  </dgm:ptLst>
  <dgm:cxnLst>
    <dgm:cxn modelId="{6CBD87E5-64BF-4ADA-B475-908FB1B87F71}" srcId="{93DA6E88-F749-49B9-870D-60CA029C8717}" destId="{866D3DF6-EF66-4130-86B4-140EC65BCEE5}" srcOrd="2" destOrd="0" parTransId="{9982B3A3-0D69-45DC-A7E5-AE46C6119374}" sibTransId="{F29EE1BE-83FE-4C1D-A0CA-8F1BBAEB6A33}"/>
    <dgm:cxn modelId="{360DF2D5-C3CD-4296-8717-48AFDBC32AE2}" type="presOf" srcId="{93DA6E88-F749-49B9-870D-60CA029C8717}" destId="{B89105F5-9BF3-4DA3-979C-0FD28CFD9C0F}" srcOrd="0" destOrd="0" presId="urn:microsoft.com/office/officeart/2005/8/layout/vList2"/>
    <dgm:cxn modelId="{4F25A850-3719-4CEE-BE32-A5ED350BFE80}" type="presOf" srcId="{8AE31361-4AF0-4011-B0BA-CF868AD18539}" destId="{0BC2FDA4-DF48-409B-B331-D683CF9E24CB}" srcOrd="0" destOrd="0" presId="urn:microsoft.com/office/officeart/2005/8/layout/vList2"/>
    <dgm:cxn modelId="{B72F0960-B50E-4D1B-B680-AA94EF975635}" type="presOf" srcId="{20DDBAAA-AE09-42C0-8B86-7FC00636DFDA}" destId="{8220E6BC-FCBE-434A-BF3D-03ABAC7A8FD0}" srcOrd="0" destOrd="0" presId="urn:microsoft.com/office/officeart/2005/8/layout/vList2"/>
    <dgm:cxn modelId="{B93903D6-7731-4880-8D1E-AFFB268014FC}" srcId="{93DA6E88-F749-49B9-870D-60CA029C8717}" destId="{8AE31361-4AF0-4011-B0BA-CF868AD18539}" srcOrd="0" destOrd="0" parTransId="{2304058C-3A9E-4DF6-89EF-5FABEB0C928E}" sibTransId="{2E9C9C30-D758-476A-A932-BF143260E32C}"/>
    <dgm:cxn modelId="{33EBA978-70EF-4437-856E-9EE7A745A911}" type="presOf" srcId="{866D3DF6-EF66-4130-86B4-140EC65BCEE5}" destId="{D86AED5D-4887-486D-BDA1-5A34CBE510C0}" srcOrd="0" destOrd="0" presId="urn:microsoft.com/office/officeart/2005/8/layout/vList2"/>
    <dgm:cxn modelId="{314FFE17-9897-4CA8-9C0F-70601501903D}" srcId="{93DA6E88-F749-49B9-870D-60CA029C8717}" destId="{20DDBAAA-AE09-42C0-8B86-7FC00636DFDA}" srcOrd="1" destOrd="0" parTransId="{BD05A552-89C9-42CB-9E59-23D7C2B470BC}" sibTransId="{32402A8D-E460-4A0E-940E-64DCF01FA982}"/>
    <dgm:cxn modelId="{6090E5F7-E3C2-4067-A2AA-509D416E5F9C}" type="presParOf" srcId="{B89105F5-9BF3-4DA3-979C-0FD28CFD9C0F}" destId="{0BC2FDA4-DF48-409B-B331-D683CF9E24CB}" srcOrd="0" destOrd="0" presId="urn:microsoft.com/office/officeart/2005/8/layout/vList2"/>
    <dgm:cxn modelId="{830656FA-3705-4692-803F-6ECC4D8BE297}" type="presParOf" srcId="{B89105F5-9BF3-4DA3-979C-0FD28CFD9C0F}" destId="{B1D7AE89-069A-45E5-B051-6DB9CFCA6C8F}" srcOrd="1" destOrd="0" presId="urn:microsoft.com/office/officeart/2005/8/layout/vList2"/>
    <dgm:cxn modelId="{BB14B04E-398E-44EC-A87A-E015483C9ABC}" type="presParOf" srcId="{B89105F5-9BF3-4DA3-979C-0FD28CFD9C0F}" destId="{8220E6BC-FCBE-434A-BF3D-03ABAC7A8FD0}" srcOrd="2" destOrd="0" presId="urn:microsoft.com/office/officeart/2005/8/layout/vList2"/>
    <dgm:cxn modelId="{317E9F7A-E31F-4C6A-B2E7-EC2E63E45622}" type="presParOf" srcId="{B89105F5-9BF3-4DA3-979C-0FD28CFD9C0F}" destId="{216FEA17-F941-432B-A344-CBCA0A0F5554}" srcOrd="3" destOrd="0" presId="urn:microsoft.com/office/officeart/2005/8/layout/vList2"/>
    <dgm:cxn modelId="{30C0B8F7-63F7-4AFD-A5D9-6E5E231463E7}" type="presParOf" srcId="{B89105F5-9BF3-4DA3-979C-0FD28CFD9C0F}" destId="{D86AED5D-4887-486D-BDA1-5A34CBE510C0}"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F89DF63-14A6-48E6-8C9A-CE732020BCA1}" type="doc">
      <dgm:prSet loTypeId="urn:microsoft.com/office/officeart/2005/8/layout/vList4#1" loCatId="list" qsTypeId="urn:microsoft.com/office/officeart/2005/8/quickstyle/simple3" qsCatId="simple" csTypeId="urn:microsoft.com/office/officeart/2005/8/colors/accent1_2" csCatId="accent1" phldr="1"/>
      <dgm:spPr/>
      <dgm:t>
        <a:bodyPr/>
        <a:lstStyle/>
        <a:p>
          <a:endParaRPr lang="zh-CN" altLang="en-US"/>
        </a:p>
      </dgm:t>
    </dgm:pt>
    <dgm:pt modelId="{00C2B8BF-2339-46CB-B8E8-3F063752899D}">
      <dgm:prSet custT="1"/>
      <dgm:spPr/>
      <dgm:t>
        <a:bodyPr/>
        <a:lstStyle/>
        <a:p>
          <a:pPr algn="l" rtl="0"/>
          <a:r>
            <a:rPr lang="zh-CN" altLang="en-US" sz="2000" b="1" dirty="0" smtClean="0">
              <a:solidFill>
                <a:schemeClr val="tx2">
                  <a:lumMod val="10000"/>
                </a:schemeClr>
              </a:solidFill>
            </a:rPr>
            <a:t>当平行光线照射到地球表面时，不同纬度地区的正午</a:t>
          </a:r>
          <a:r>
            <a:rPr lang="zh-CN" altLang="en-US" sz="2400" b="1" u="sng" dirty="0" smtClean="0">
              <a:solidFill>
                <a:srgbClr val="FF0000"/>
              </a:solidFill>
            </a:rPr>
            <a:t>太阳高度角</a:t>
          </a:r>
          <a:r>
            <a:rPr lang="zh-CN" altLang="en-US" sz="2000" b="1" dirty="0" smtClean="0">
              <a:solidFill>
                <a:schemeClr val="tx2">
                  <a:lumMod val="10000"/>
                </a:schemeClr>
              </a:solidFill>
            </a:rPr>
            <a:t>各不相同</a:t>
          </a:r>
          <a:endParaRPr lang="zh-CN" altLang="en-US" sz="2000" b="1" dirty="0">
            <a:solidFill>
              <a:schemeClr val="tx2">
                <a:lumMod val="10000"/>
              </a:schemeClr>
            </a:solidFill>
          </a:endParaRPr>
        </a:p>
      </dgm:t>
    </dgm:pt>
    <dgm:pt modelId="{CE99CDCC-B8A7-4373-AB86-B3FBE0AB51F1}" type="parTrans" cxnId="{CF9EB905-D08D-4322-BEB1-28B1402BBDCA}">
      <dgm:prSet/>
      <dgm:spPr/>
      <dgm:t>
        <a:bodyPr/>
        <a:lstStyle/>
        <a:p>
          <a:endParaRPr lang="zh-CN" altLang="en-US" sz="2000" b="1">
            <a:solidFill>
              <a:schemeClr val="tx2">
                <a:lumMod val="10000"/>
              </a:schemeClr>
            </a:solidFill>
          </a:endParaRPr>
        </a:p>
      </dgm:t>
    </dgm:pt>
    <dgm:pt modelId="{FE30A9A4-981A-4146-93F1-D902AFDCFADA}" type="sibTrans" cxnId="{CF9EB905-D08D-4322-BEB1-28B1402BBDCA}">
      <dgm:prSet/>
      <dgm:spPr/>
      <dgm:t>
        <a:bodyPr/>
        <a:lstStyle/>
        <a:p>
          <a:endParaRPr lang="zh-CN" altLang="en-US" sz="2000" b="1">
            <a:solidFill>
              <a:schemeClr val="tx2">
                <a:lumMod val="10000"/>
              </a:schemeClr>
            </a:solidFill>
          </a:endParaRPr>
        </a:p>
      </dgm:t>
    </dgm:pt>
    <dgm:pt modelId="{4D8D626C-6AF4-484F-B098-51B8DB97F997}">
      <dgm:prSet custT="1"/>
      <dgm:spPr/>
      <dgm:t>
        <a:bodyPr/>
        <a:lstStyle/>
        <a:p>
          <a:pPr rtl="0"/>
          <a:r>
            <a:rPr lang="zh-CN" sz="2000" b="1" dirty="0" smtClean="0">
              <a:solidFill>
                <a:schemeClr val="tx2">
                  <a:lumMod val="10000"/>
                </a:schemeClr>
              </a:solidFill>
            </a:rPr>
            <a:t>地球赤道面与黄道面的夹角（黄赤交角）决定了</a:t>
          </a:r>
          <a:r>
            <a:rPr lang="zh-CN" sz="2400" b="1" u="sng" dirty="0" smtClean="0">
              <a:solidFill>
                <a:srgbClr val="FF0000"/>
              </a:solidFill>
            </a:rPr>
            <a:t>太阳正午高度角</a:t>
          </a:r>
          <a:r>
            <a:rPr lang="zh-CN" sz="2000" b="1" dirty="0" smtClean="0">
              <a:solidFill>
                <a:schemeClr val="tx2">
                  <a:lumMod val="10000"/>
                </a:schemeClr>
              </a:solidFill>
            </a:rPr>
            <a:t>有规律地从南北纬</a:t>
          </a:r>
          <a:r>
            <a:rPr lang="en-US" sz="2000" b="1" dirty="0" smtClean="0">
              <a:solidFill>
                <a:schemeClr val="tx2">
                  <a:lumMod val="10000"/>
                </a:schemeClr>
              </a:solidFill>
            </a:rPr>
            <a:t>23°27′</a:t>
          </a:r>
          <a:r>
            <a:rPr lang="zh-CN" sz="2000" b="1" dirty="0" smtClean="0">
              <a:solidFill>
                <a:schemeClr val="tx2">
                  <a:lumMod val="10000"/>
                </a:schemeClr>
              </a:solidFill>
            </a:rPr>
            <a:t>之间向两极减小</a:t>
          </a:r>
          <a:endParaRPr lang="zh-CN" sz="2000" b="1" dirty="0">
            <a:solidFill>
              <a:schemeClr val="tx2">
                <a:lumMod val="10000"/>
              </a:schemeClr>
            </a:solidFill>
          </a:endParaRPr>
        </a:p>
      </dgm:t>
    </dgm:pt>
    <dgm:pt modelId="{D743BA94-9316-40B0-89D7-F958DD580D9C}" type="parTrans" cxnId="{24896DD3-CF82-47FB-B5CE-787CAFB79790}">
      <dgm:prSet/>
      <dgm:spPr/>
      <dgm:t>
        <a:bodyPr/>
        <a:lstStyle/>
        <a:p>
          <a:endParaRPr lang="zh-CN" altLang="en-US" sz="2000" b="1">
            <a:solidFill>
              <a:schemeClr val="tx2">
                <a:lumMod val="10000"/>
              </a:schemeClr>
            </a:solidFill>
          </a:endParaRPr>
        </a:p>
      </dgm:t>
    </dgm:pt>
    <dgm:pt modelId="{C0A44DB9-DB8E-4A2F-BD29-C9FEDF852D05}" type="sibTrans" cxnId="{24896DD3-CF82-47FB-B5CE-787CAFB79790}">
      <dgm:prSet/>
      <dgm:spPr/>
      <dgm:t>
        <a:bodyPr/>
        <a:lstStyle/>
        <a:p>
          <a:endParaRPr lang="zh-CN" altLang="en-US" sz="2000" b="1">
            <a:solidFill>
              <a:schemeClr val="tx2">
                <a:lumMod val="10000"/>
              </a:schemeClr>
            </a:solidFill>
          </a:endParaRPr>
        </a:p>
      </dgm:t>
    </dgm:pt>
    <dgm:pt modelId="{84761716-1563-48C2-A96C-D7488E8E4F7D}">
      <dgm:prSet custT="1"/>
      <dgm:spPr/>
      <dgm:t>
        <a:bodyPr/>
        <a:lstStyle/>
        <a:p>
          <a:pPr rtl="0"/>
          <a:r>
            <a:rPr lang="zh-CN" altLang="en-US" sz="2000" b="1" dirty="0" smtClean="0">
              <a:solidFill>
                <a:schemeClr val="tx2">
                  <a:lumMod val="10000"/>
                </a:schemeClr>
              </a:solidFill>
            </a:rPr>
            <a:t>太阳辐射使地表增暖的程度按同样的方向降低，造成地球上热量的带状分布和所有与地表热状况相关的自然现象（如气候、植被和土壤等）的</a:t>
          </a:r>
          <a:r>
            <a:rPr lang="zh-CN" altLang="en-US" sz="2400" b="1" u="sng" dirty="0" smtClean="0">
              <a:solidFill>
                <a:srgbClr val="FF0000"/>
              </a:solidFill>
            </a:rPr>
            <a:t>纬度地带性</a:t>
          </a:r>
          <a:r>
            <a:rPr lang="zh-CN" altLang="en-US" sz="2000" b="1" dirty="0" smtClean="0">
              <a:solidFill>
                <a:schemeClr val="tx2">
                  <a:lumMod val="10000"/>
                </a:schemeClr>
              </a:solidFill>
            </a:rPr>
            <a:t>分布</a:t>
          </a:r>
          <a:endParaRPr lang="zh-CN" altLang="en-US" sz="2000" b="1" dirty="0">
            <a:solidFill>
              <a:schemeClr val="tx2">
                <a:lumMod val="10000"/>
              </a:schemeClr>
            </a:solidFill>
          </a:endParaRPr>
        </a:p>
      </dgm:t>
    </dgm:pt>
    <dgm:pt modelId="{12E026AE-0EA4-42CA-846A-4B3CD7090A3A}" type="parTrans" cxnId="{A50F80C2-998A-4819-AA0D-ABCF98664C29}">
      <dgm:prSet/>
      <dgm:spPr/>
      <dgm:t>
        <a:bodyPr/>
        <a:lstStyle/>
        <a:p>
          <a:endParaRPr lang="zh-CN" altLang="en-US" sz="2000" b="1">
            <a:solidFill>
              <a:schemeClr val="tx2">
                <a:lumMod val="10000"/>
              </a:schemeClr>
            </a:solidFill>
          </a:endParaRPr>
        </a:p>
      </dgm:t>
    </dgm:pt>
    <dgm:pt modelId="{0C61A1DA-3712-4FE5-BC03-F8485E07FE12}" type="sibTrans" cxnId="{A50F80C2-998A-4819-AA0D-ABCF98664C29}">
      <dgm:prSet/>
      <dgm:spPr/>
      <dgm:t>
        <a:bodyPr/>
        <a:lstStyle/>
        <a:p>
          <a:endParaRPr lang="zh-CN" altLang="en-US" sz="2000" b="1">
            <a:solidFill>
              <a:schemeClr val="tx2">
                <a:lumMod val="10000"/>
              </a:schemeClr>
            </a:solidFill>
          </a:endParaRPr>
        </a:p>
      </dgm:t>
    </dgm:pt>
    <dgm:pt modelId="{5974B2CA-68A5-478F-9153-61038740A4B5}" type="pres">
      <dgm:prSet presAssocID="{0F89DF63-14A6-48E6-8C9A-CE732020BCA1}" presName="linear" presStyleCnt="0">
        <dgm:presLayoutVars>
          <dgm:dir/>
          <dgm:resizeHandles val="exact"/>
        </dgm:presLayoutVars>
      </dgm:prSet>
      <dgm:spPr/>
      <dgm:t>
        <a:bodyPr/>
        <a:lstStyle/>
        <a:p>
          <a:endParaRPr lang="zh-CN" altLang="en-US"/>
        </a:p>
      </dgm:t>
    </dgm:pt>
    <dgm:pt modelId="{8451A391-B0ED-498C-8B79-45A6CBE7EC47}" type="pres">
      <dgm:prSet presAssocID="{00C2B8BF-2339-46CB-B8E8-3F063752899D}" presName="comp" presStyleCnt="0"/>
      <dgm:spPr/>
    </dgm:pt>
    <dgm:pt modelId="{2D954510-EB24-4864-9054-EDC3889E8E93}" type="pres">
      <dgm:prSet presAssocID="{00C2B8BF-2339-46CB-B8E8-3F063752899D}" presName="box" presStyleLbl="node1" presStyleIdx="0" presStyleCnt="3"/>
      <dgm:spPr/>
      <dgm:t>
        <a:bodyPr/>
        <a:lstStyle/>
        <a:p>
          <a:endParaRPr lang="zh-CN" altLang="en-US"/>
        </a:p>
      </dgm:t>
    </dgm:pt>
    <dgm:pt modelId="{26929E64-AC76-40BC-B3D1-BB8789CADEA6}" type="pres">
      <dgm:prSet presAssocID="{00C2B8BF-2339-46CB-B8E8-3F063752899D}" presName="img" presStyleLbl="fgImgPlace1" presStyleIdx="0" presStyleCnt="3"/>
      <dgm:spPr>
        <a:blipFill rotWithShape="0">
          <a:blip xmlns:r="http://schemas.openxmlformats.org/officeDocument/2006/relationships" r:embed="rId1"/>
          <a:stretch>
            <a:fillRect/>
          </a:stretch>
        </a:blipFill>
      </dgm:spPr>
    </dgm:pt>
    <dgm:pt modelId="{283FD323-2705-4B7B-8D40-02B2DCB728F0}" type="pres">
      <dgm:prSet presAssocID="{00C2B8BF-2339-46CB-B8E8-3F063752899D}" presName="text" presStyleLbl="node1" presStyleIdx="0" presStyleCnt="3">
        <dgm:presLayoutVars>
          <dgm:bulletEnabled val="1"/>
        </dgm:presLayoutVars>
      </dgm:prSet>
      <dgm:spPr/>
      <dgm:t>
        <a:bodyPr/>
        <a:lstStyle/>
        <a:p>
          <a:endParaRPr lang="zh-CN" altLang="en-US"/>
        </a:p>
      </dgm:t>
    </dgm:pt>
    <dgm:pt modelId="{A56EFF41-70E2-4AA7-8BEE-9BDAB53554B2}" type="pres">
      <dgm:prSet presAssocID="{FE30A9A4-981A-4146-93F1-D902AFDCFADA}" presName="spacer" presStyleCnt="0"/>
      <dgm:spPr/>
    </dgm:pt>
    <dgm:pt modelId="{79894AC7-ACD1-4929-AF5F-CDC0C3647BE8}" type="pres">
      <dgm:prSet presAssocID="{4D8D626C-6AF4-484F-B098-51B8DB97F997}" presName="comp" presStyleCnt="0"/>
      <dgm:spPr/>
    </dgm:pt>
    <dgm:pt modelId="{FB418A83-F376-4650-9F58-25F1784EE6A6}" type="pres">
      <dgm:prSet presAssocID="{4D8D626C-6AF4-484F-B098-51B8DB97F997}" presName="box" presStyleLbl="node1" presStyleIdx="1" presStyleCnt="3"/>
      <dgm:spPr/>
      <dgm:t>
        <a:bodyPr/>
        <a:lstStyle/>
        <a:p>
          <a:endParaRPr lang="zh-CN" altLang="en-US"/>
        </a:p>
      </dgm:t>
    </dgm:pt>
    <dgm:pt modelId="{E4F9A37A-4F41-4A38-89D4-D74D20B6FD6C}" type="pres">
      <dgm:prSet presAssocID="{4D8D626C-6AF4-484F-B098-51B8DB97F997}" presName="img" presStyleLbl="fgImgPlace1" presStyleIdx="1" presStyleCnt="3"/>
      <dgm:spPr>
        <a:blipFill rotWithShape="0">
          <a:blip xmlns:r="http://schemas.openxmlformats.org/officeDocument/2006/relationships" r:embed="rId2"/>
          <a:stretch>
            <a:fillRect/>
          </a:stretch>
        </a:blipFill>
      </dgm:spPr>
    </dgm:pt>
    <dgm:pt modelId="{496A07C3-F93B-406B-A720-04428D976323}" type="pres">
      <dgm:prSet presAssocID="{4D8D626C-6AF4-484F-B098-51B8DB97F997}" presName="text" presStyleLbl="node1" presStyleIdx="1" presStyleCnt="3">
        <dgm:presLayoutVars>
          <dgm:bulletEnabled val="1"/>
        </dgm:presLayoutVars>
      </dgm:prSet>
      <dgm:spPr/>
      <dgm:t>
        <a:bodyPr/>
        <a:lstStyle/>
        <a:p>
          <a:endParaRPr lang="zh-CN" altLang="en-US"/>
        </a:p>
      </dgm:t>
    </dgm:pt>
    <dgm:pt modelId="{4DE52B0B-C4A1-420B-A77E-93B788DF92BF}" type="pres">
      <dgm:prSet presAssocID="{C0A44DB9-DB8E-4A2F-BD29-C9FEDF852D05}" presName="spacer" presStyleCnt="0"/>
      <dgm:spPr/>
    </dgm:pt>
    <dgm:pt modelId="{F0562331-9C65-4F27-801D-54EF17BBDB82}" type="pres">
      <dgm:prSet presAssocID="{84761716-1563-48C2-A96C-D7488E8E4F7D}" presName="comp" presStyleCnt="0"/>
      <dgm:spPr/>
    </dgm:pt>
    <dgm:pt modelId="{DA837F0D-88E0-4BC4-A299-CFBC3C0A7393}" type="pres">
      <dgm:prSet presAssocID="{84761716-1563-48C2-A96C-D7488E8E4F7D}" presName="box" presStyleLbl="node1" presStyleIdx="2" presStyleCnt="3"/>
      <dgm:spPr/>
      <dgm:t>
        <a:bodyPr/>
        <a:lstStyle/>
        <a:p>
          <a:endParaRPr lang="zh-CN" altLang="en-US"/>
        </a:p>
      </dgm:t>
    </dgm:pt>
    <dgm:pt modelId="{C54ED112-6930-4BE3-915B-E82F4F9D9167}" type="pres">
      <dgm:prSet presAssocID="{84761716-1563-48C2-A96C-D7488E8E4F7D}" presName="img" presStyleLbl="fgImgPlace1" presStyleIdx="2" presStyleCnt="3"/>
      <dgm:spPr>
        <a:blipFill rotWithShape="0">
          <a:blip xmlns:r="http://schemas.openxmlformats.org/officeDocument/2006/relationships" r:embed="rId3"/>
          <a:stretch>
            <a:fillRect/>
          </a:stretch>
        </a:blipFill>
      </dgm:spPr>
    </dgm:pt>
    <dgm:pt modelId="{9505EED1-D1DA-4DF8-8395-C12A764BF071}" type="pres">
      <dgm:prSet presAssocID="{84761716-1563-48C2-A96C-D7488E8E4F7D}" presName="text" presStyleLbl="node1" presStyleIdx="2" presStyleCnt="3">
        <dgm:presLayoutVars>
          <dgm:bulletEnabled val="1"/>
        </dgm:presLayoutVars>
      </dgm:prSet>
      <dgm:spPr/>
      <dgm:t>
        <a:bodyPr/>
        <a:lstStyle/>
        <a:p>
          <a:endParaRPr lang="zh-CN" altLang="en-US"/>
        </a:p>
      </dgm:t>
    </dgm:pt>
  </dgm:ptLst>
  <dgm:cxnLst>
    <dgm:cxn modelId="{3D7B1930-9E2D-440A-9943-76E2AA850AD4}" type="presOf" srcId="{84761716-1563-48C2-A96C-D7488E8E4F7D}" destId="{DA837F0D-88E0-4BC4-A299-CFBC3C0A7393}" srcOrd="0" destOrd="0" presId="urn:microsoft.com/office/officeart/2005/8/layout/vList4#1"/>
    <dgm:cxn modelId="{7A121961-D9B7-407F-AD2E-A0CC2E839736}" type="presOf" srcId="{0F89DF63-14A6-48E6-8C9A-CE732020BCA1}" destId="{5974B2CA-68A5-478F-9153-61038740A4B5}" srcOrd="0" destOrd="0" presId="urn:microsoft.com/office/officeart/2005/8/layout/vList4#1"/>
    <dgm:cxn modelId="{8426A0C6-0AA0-4254-80A9-28A790DE1256}" type="presOf" srcId="{4D8D626C-6AF4-484F-B098-51B8DB97F997}" destId="{496A07C3-F93B-406B-A720-04428D976323}" srcOrd="1" destOrd="0" presId="urn:microsoft.com/office/officeart/2005/8/layout/vList4#1"/>
    <dgm:cxn modelId="{7B47A735-D298-4BE4-95A7-0F6C37954775}" type="presOf" srcId="{00C2B8BF-2339-46CB-B8E8-3F063752899D}" destId="{283FD323-2705-4B7B-8D40-02B2DCB728F0}" srcOrd="1" destOrd="0" presId="urn:microsoft.com/office/officeart/2005/8/layout/vList4#1"/>
    <dgm:cxn modelId="{A50F80C2-998A-4819-AA0D-ABCF98664C29}" srcId="{0F89DF63-14A6-48E6-8C9A-CE732020BCA1}" destId="{84761716-1563-48C2-A96C-D7488E8E4F7D}" srcOrd="2" destOrd="0" parTransId="{12E026AE-0EA4-42CA-846A-4B3CD7090A3A}" sibTransId="{0C61A1DA-3712-4FE5-BC03-F8485E07FE12}"/>
    <dgm:cxn modelId="{25D6E4B1-CB07-401D-8F25-6BC4BBE2C9C9}" type="presOf" srcId="{4D8D626C-6AF4-484F-B098-51B8DB97F997}" destId="{FB418A83-F376-4650-9F58-25F1784EE6A6}" srcOrd="0" destOrd="0" presId="urn:microsoft.com/office/officeart/2005/8/layout/vList4#1"/>
    <dgm:cxn modelId="{CF9EB905-D08D-4322-BEB1-28B1402BBDCA}" srcId="{0F89DF63-14A6-48E6-8C9A-CE732020BCA1}" destId="{00C2B8BF-2339-46CB-B8E8-3F063752899D}" srcOrd="0" destOrd="0" parTransId="{CE99CDCC-B8A7-4373-AB86-B3FBE0AB51F1}" sibTransId="{FE30A9A4-981A-4146-93F1-D902AFDCFADA}"/>
    <dgm:cxn modelId="{24896DD3-CF82-47FB-B5CE-787CAFB79790}" srcId="{0F89DF63-14A6-48E6-8C9A-CE732020BCA1}" destId="{4D8D626C-6AF4-484F-B098-51B8DB97F997}" srcOrd="1" destOrd="0" parTransId="{D743BA94-9316-40B0-89D7-F958DD580D9C}" sibTransId="{C0A44DB9-DB8E-4A2F-BD29-C9FEDF852D05}"/>
    <dgm:cxn modelId="{16B69E11-FBBD-4FF8-9EB9-981D5AF89539}" type="presOf" srcId="{84761716-1563-48C2-A96C-D7488E8E4F7D}" destId="{9505EED1-D1DA-4DF8-8395-C12A764BF071}" srcOrd="1" destOrd="0" presId="urn:microsoft.com/office/officeart/2005/8/layout/vList4#1"/>
    <dgm:cxn modelId="{8F0E0FA9-ABB1-4CE0-A5AA-C6C606E626BB}" type="presOf" srcId="{00C2B8BF-2339-46CB-B8E8-3F063752899D}" destId="{2D954510-EB24-4864-9054-EDC3889E8E93}" srcOrd="0" destOrd="0" presId="urn:microsoft.com/office/officeart/2005/8/layout/vList4#1"/>
    <dgm:cxn modelId="{293A8E5E-53DA-49F0-93E0-40F9B6124A3E}" type="presParOf" srcId="{5974B2CA-68A5-478F-9153-61038740A4B5}" destId="{8451A391-B0ED-498C-8B79-45A6CBE7EC47}" srcOrd="0" destOrd="0" presId="urn:microsoft.com/office/officeart/2005/8/layout/vList4#1"/>
    <dgm:cxn modelId="{7702C6AF-8143-49B0-8147-9BE20E76EB97}" type="presParOf" srcId="{8451A391-B0ED-498C-8B79-45A6CBE7EC47}" destId="{2D954510-EB24-4864-9054-EDC3889E8E93}" srcOrd="0" destOrd="0" presId="urn:microsoft.com/office/officeart/2005/8/layout/vList4#1"/>
    <dgm:cxn modelId="{2B9ED6CA-9687-4275-AA04-2E68EED06E51}" type="presParOf" srcId="{8451A391-B0ED-498C-8B79-45A6CBE7EC47}" destId="{26929E64-AC76-40BC-B3D1-BB8789CADEA6}" srcOrd="1" destOrd="0" presId="urn:microsoft.com/office/officeart/2005/8/layout/vList4#1"/>
    <dgm:cxn modelId="{FF33A547-EE45-4CC6-B15D-06F2BEEDC335}" type="presParOf" srcId="{8451A391-B0ED-498C-8B79-45A6CBE7EC47}" destId="{283FD323-2705-4B7B-8D40-02B2DCB728F0}" srcOrd="2" destOrd="0" presId="urn:microsoft.com/office/officeart/2005/8/layout/vList4#1"/>
    <dgm:cxn modelId="{C3ABA1A7-F546-4C2A-9420-79128CE11499}" type="presParOf" srcId="{5974B2CA-68A5-478F-9153-61038740A4B5}" destId="{A56EFF41-70E2-4AA7-8BEE-9BDAB53554B2}" srcOrd="1" destOrd="0" presId="urn:microsoft.com/office/officeart/2005/8/layout/vList4#1"/>
    <dgm:cxn modelId="{223515E4-CB83-4B03-BF58-5FCC727F220F}" type="presParOf" srcId="{5974B2CA-68A5-478F-9153-61038740A4B5}" destId="{79894AC7-ACD1-4929-AF5F-CDC0C3647BE8}" srcOrd="2" destOrd="0" presId="urn:microsoft.com/office/officeart/2005/8/layout/vList4#1"/>
    <dgm:cxn modelId="{18D80D3E-D60D-47F2-8A25-B0E1825561F7}" type="presParOf" srcId="{79894AC7-ACD1-4929-AF5F-CDC0C3647BE8}" destId="{FB418A83-F376-4650-9F58-25F1784EE6A6}" srcOrd="0" destOrd="0" presId="urn:microsoft.com/office/officeart/2005/8/layout/vList4#1"/>
    <dgm:cxn modelId="{9C29102D-E070-46E9-BBEC-649089BC09AD}" type="presParOf" srcId="{79894AC7-ACD1-4929-AF5F-CDC0C3647BE8}" destId="{E4F9A37A-4F41-4A38-89D4-D74D20B6FD6C}" srcOrd="1" destOrd="0" presId="urn:microsoft.com/office/officeart/2005/8/layout/vList4#1"/>
    <dgm:cxn modelId="{B53E8F82-4C3B-48ED-9E5A-BBE38AE86EB9}" type="presParOf" srcId="{79894AC7-ACD1-4929-AF5F-CDC0C3647BE8}" destId="{496A07C3-F93B-406B-A720-04428D976323}" srcOrd="2" destOrd="0" presId="urn:microsoft.com/office/officeart/2005/8/layout/vList4#1"/>
    <dgm:cxn modelId="{A0B84008-AED9-4F42-96DF-2E44819DFE87}" type="presParOf" srcId="{5974B2CA-68A5-478F-9153-61038740A4B5}" destId="{4DE52B0B-C4A1-420B-A77E-93B788DF92BF}" srcOrd="3" destOrd="0" presId="urn:microsoft.com/office/officeart/2005/8/layout/vList4#1"/>
    <dgm:cxn modelId="{D18941B5-90F5-4351-8D3F-B465040DE913}" type="presParOf" srcId="{5974B2CA-68A5-478F-9153-61038740A4B5}" destId="{F0562331-9C65-4F27-801D-54EF17BBDB82}" srcOrd="4" destOrd="0" presId="urn:microsoft.com/office/officeart/2005/8/layout/vList4#1"/>
    <dgm:cxn modelId="{D9D22A99-2208-45C5-8EA6-D892DAA23411}" type="presParOf" srcId="{F0562331-9C65-4F27-801D-54EF17BBDB82}" destId="{DA837F0D-88E0-4BC4-A299-CFBC3C0A7393}" srcOrd="0" destOrd="0" presId="urn:microsoft.com/office/officeart/2005/8/layout/vList4#1"/>
    <dgm:cxn modelId="{9E98ECC9-8E72-458A-97F3-65D166F6213F}" type="presParOf" srcId="{F0562331-9C65-4F27-801D-54EF17BBDB82}" destId="{C54ED112-6930-4BE3-915B-E82F4F9D9167}" srcOrd="1" destOrd="0" presId="urn:microsoft.com/office/officeart/2005/8/layout/vList4#1"/>
    <dgm:cxn modelId="{A569C283-8F43-4335-B5C7-FF135A47B761}" type="presParOf" srcId="{F0562331-9C65-4F27-801D-54EF17BBDB82}" destId="{9505EED1-D1DA-4DF8-8395-C12A764BF071}"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CA66835-108F-4A63-B600-449040F7739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5C98EB38-CF45-40A1-8566-3D713E6F24C1}">
      <dgm:prSet/>
      <dgm:spPr/>
      <dgm:t>
        <a:bodyPr/>
        <a:lstStyle/>
        <a:p>
          <a:pPr rtl="0"/>
          <a:r>
            <a:rPr lang="zh-CN" b="1" dirty="0" smtClean="0">
              <a:solidFill>
                <a:schemeClr val="tx2">
                  <a:lumMod val="10000"/>
                </a:schemeClr>
              </a:solidFill>
            </a:rPr>
            <a:t>人类的认识过程：</a:t>
          </a:r>
          <a:endParaRPr lang="zh-CN" b="1" dirty="0">
            <a:solidFill>
              <a:schemeClr val="tx2">
                <a:lumMod val="10000"/>
              </a:schemeClr>
            </a:solidFill>
          </a:endParaRPr>
        </a:p>
      </dgm:t>
    </dgm:pt>
    <dgm:pt modelId="{C3A6D20B-1AC8-4101-BC29-CC41DD6D2088}" type="parTrans" cxnId="{94791590-0DCF-4333-99D0-9F58A76CD078}">
      <dgm:prSet/>
      <dgm:spPr/>
      <dgm:t>
        <a:bodyPr/>
        <a:lstStyle/>
        <a:p>
          <a:endParaRPr lang="zh-CN" altLang="en-US">
            <a:solidFill>
              <a:schemeClr val="tx2">
                <a:lumMod val="10000"/>
              </a:schemeClr>
            </a:solidFill>
          </a:endParaRPr>
        </a:p>
      </dgm:t>
    </dgm:pt>
    <dgm:pt modelId="{A93F501C-F595-4493-8F32-64B1347B5349}" type="sibTrans" cxnId="{94791590-0DCF-4333-99D0-9F58A76CD078}">
      <dgm:prSet/>
      <dgm:spPr/>
      <dgm:t>
        <a:bodyPr/>
        <a:lstStyle/>
        <a:p>
          <a:endParaRPr lang="zh-CN" altLang="en-US">
            <a:solidFill>
              <a:schemeClr val="tx2">
                <a:lumMod val="10000"/>
              </a:schemeClr>
            </a:solidFill>
          </a:endParaRPr>
        </a:p>
      </dgm:t>
    </dgm:pt>
    <dgm:pt modelId="{E0CF478B-9B94-4455-8E37-3BEEE37F82DE}">
      <dgm:prSet/>
      <dgm:spPr/>
      <dgm:t>
        <a:bodyPr/>
        <a:lstStyle/>
        <a:p>
          <a:pPr rtl="0"/>
          <a:r>
            <a:rPr lang="zh-CN" b="1" dirty="0" smtClean="0">
              <a:solidFill>
                <a:srgbClr val="FFFFFF"/>
              </a:solidFill>
              <a:effectLst>
                <a:outerShdw blurRad="38100" dist="38100" dir="2700000" algn="tl">
                  <a:srgbClr val="000000">
                    <a:alpha val="43137"/>
                  </a:srgbClr>
                </a:outerShdw>
              </a:effectLst>
            </a:rPr>
            <a:t>没有先进的测量技术和方法，“地球究竟有多大”是一个难题； </a:t>
          </a:r>
          <a:endParaRPr lang="zh-CN" dirty="0">
            <a:solidFill>
              <a:srgbClr val="FFFFFF"/>
            </a:solidFill>
            <a:effectLst>
              <a:outerShdw blurRad="38100" dist="38100" dir="2700000" algn="tl">
                <a:srgbClr val="000000">
                  <a:alpha val="43137"/>
                </a:srgbClr>
              </a:outerShdw>
            </a:effectLst>
          </a:endParaRPr>
        </a:p>
      </dgm:t>
    </dgm:pt>
    <dgm:pt modelId="{3CA4258A-430E-40E2-AF48-B22D9961C699}" type="parTrans" cxnId="{4205C4C1-D882-4FF5-BC18-7AF1CADD9D51}">
      <dgm:prSet/>
      <dgm:spPr/>
      <dgm:t>
        <a:bodyPr/>
        <a:lstStyle/>
        <a:p>
          <a:endParaRPr lang="zh-CN" altLang="en-US">
            <a:solidFill>
              <a:schemeClr val="tx2">
                <a:lumMod val="10000"/>
              </a:schemeClr>
            </a:solidFill>
          </a:endParaRPr>
        </a:p>
      </dgm:t>
    </dgm:pt>
    <dgm:pt modelId="{0F7B66B5-708A-47DA-AD02-2375DDA31E80}" type="sibTrans" cxnId="{4205C4C1-D882-4FF5-BC18-7AF1CADD9D51}">
      <dgm:prSet/>
      <dgm:spPr/>
      <dgm:t>
        <a:bodyPr/>
        <a:lstStyle/>
        <a:p>
          <a:endParaRPr lang="zh-CN" altLang="en-US">
            <a:solidFill>
              <a:schemeClr val="tx2">
                <a:lumMod val="10000"/>
              </a:schemeClr>
            </a:solidFill>
          </a:endParaRPr>
        </a:p>
      </dgm:t>
    </dgm:pt>
    <dgm:pt modelId="{E46009D4-F869-4AB6-9B1D-5D88961A59A2}">
      <dgm:prSet/>
      <dgm:spPr/>
      <dgm:t>
        <a:bodyPr/>
        <a:lstStyle/>
        <a:p>
          <a:pPr rtl="0"/>
          <a:r>
            <a:rPr lang="zh-CN" b="1" dirty="0" smtClean="0">
              <a:solidFill>
                <a:srgbClr val="FFFFFF"/>
              </a:solidFill>
              <a:effectLst>
                <a:outerShdw blurRad="38100" dist="38100" dir="2700000" algn="tl">
                  <a:srgbClr val="000000">
                    <a:alpha val="43137"/>
                  </a:srgbClr>
                </a:outerShdw>
              </a:effectLst>
            </a:rPr>
            <a:t>埃拉托色尼（公元前</a:t>
          </a:r>
          <a:r>
            <a:rPr lang="en-US" b="1" dirty="0" smtClean="0">
              <a:solidFill>
                <a:srgbClr val="FFFFFF"/>
              </a:solidFill>
              <a:effectLst>
                <a:outerShdw blurRad="38100" dist="38100" dir="2700000" algn="tl">
                  <a:srgbClr val="000000">
                    <a:alpha val="43137"/>
                  </a:srgbClr>
                </a:outerShdw>
              </a:effectLst>
            </a:rPr>
            <a:t>284—192</a:t>
          </a:r>
          <a:r>
            <a:rPr lang="zh-CN" b="1" dirty="0" smtClean="0">
              <a:solidFill>
                <a:srgbClr val="FFFFFF"/>
              </a:solidFill>
              <a:effectLst>
                <a:outerShdw blurRad="38100" dist="38100" dir="2700000" algn="tl">
                  <a:srgbClr val="000000">
                    <a:alpha val="43137"/>
                  </a:srgbClr>
                </a:outerShdw>
              </a:effectLst>
            </a:rPr>
            <a:t>年）首次进行地球大小测量；</a:t>
          </a:r>
          <a:endParaRPr lang="zh-CN" dirty="0">
            <a:solidFill>
              <a:srgbClr val="FFFFFF"/>
            </a:solidFill>
            <a:effectLst>
              <a:outerShdw blurRad="38100" dist="38100" dir="2700000" algn="tl">
                <a:srgbClr val="000000">
                  <a:alpha val="43137"/>
                </a:srgbClr>
              </a:outerShdw>
            </a:effectLst>
          </a:endParaRPr>
        </a:p>
      </dgm:t>
    </dgm:pt>
    <dgm:pt modelId="{9B591C06-FD30-4445-9D72-97D764B1E1D3}" type="parTrans" cxnId="{3F133F2B-59BC-4750-8566-825AFB409A9E}">
      <dgm:prSet/>
      <dgm:spPr/>
      <dgm:t>
        <a:bodyPr/>
        <a:lstStyle/>
        <a:p>
          <a:endParaRPr lang="zh-CN" altLang="en-US">
            <a:solidFill>
              <a:schemeClr val="tx2">
                <a:lumMod val="10000"/>
              </a:schemeClr>
            </a:solidFill>
          </a:endParaRPr>
        </a:p>
      </dgm:t>
    </dgm:pt>
    <dgm:pt modelId="{AB17B743-5A7B-47D2-BA7C-3DB1481C1759}" type="sibTrans" cxnId="{3F133F2B-59BC-4750-8566-825AFB409A9E}">
      <dgm:prSet/>
      <dgm:spPr/>
      <dgm:t>
        <a:bodyPr/>
        <a:lstStyle/>
        <a:p>
          <a:endParaRPr lang="zh-CN" altLang="en-US">
            <a:solidFill>
              <a:schemeClr val="tx2">
                <a:lumMod val="10000"/>
              </a:schemeClr>
            </a:solidFill>
          </a:endParaRPr>
        </a:p>
      </dgm:t>
    </dgm:pt>
    <dgm:pt modelId="{7B23B169-00F2-4A01-A6D7-93A1972372A6}">
      <dgm:prSet/>
      <dgm:spPr/>
      <dgm:t>
        <a:bodyPr/>
        <a:lstStyle/>
        <a:p>
          <a:pPr rtl="0"/>
          <a:r>
            <a:rPr lang="zh-CN" b="1" dirty="0" smtClean="0">
              <a:solidFill>
                <a:srgbClr val="FFFFFF"/>
              </a:solidFill>
              <a:effectLst>
                <a:outerShdw blurRad="38100" dist="38100" dir="2700000" algn="tl">
                  <a:srgbClr val="000000">
                    <a:alpha val="43137"/>
                  </a:srgbClr>
                </a:outerShdw>
              </a:effectLst>
            </a:rPr>
            <a:t>公元</a:t>
          </a:r>
          <a:r>
            <a:rPr lang="en-US" b="1" dirty="0" smtClean="0">
              <a:solidFill>
                <a:srgbClr val="FFFFFF"/>
              </a:solidFill>
              <a:effectLst>
                <a:outerShdw blurRad="38100" dist="38100" dir="2700000" algn="tl">
                  <a:srgbClr val="000000">
                    <a:alpha val="43137"/>
                  </a:srgbClr>
                </a:outerShdw>
              </a:effectLst>
            </a:rPr>
            <a:t>723</a:t>
          </a:r>
          <a:r>
            <a:rPr lang="zh-CN" b="1" dirty="0" smtClean="0">
              <a:solidFill>
                <a:srgbClr val="FFFFFF"/>
              </a:solidFill>
              <a:effectLst>
                <a:outerShdw blurRad="38100" dist="38100" dir="2700000" algn="tl">
                  <a:srgbClr val="000000">
                    <a:alpha val="43137"/>
                  </a:srgbClr>
                </a:outerShdw>
              </a:effectLst>
            </a:rPr>
            <a:t>年，唐朝的僧一行（张遂）、南宫说等人分别在</a:t>
          </a:r>
          <a:r>
            <a:rPr lang="en-US" b="1" dirty="0" smtClean="0">
              <a:solidFill>
                <a:srgbClr val="FFFFFF"/>
              </a:solidFill>
              <a:effectLst>
                <a:outerShdw blurRad="38100" dist="38100" dir="2700000" algn="tl">
                  <a:srgbClr val="000000">
                    <a:alpha val="43137"/>
                  </a:srgbClr>
                </a:outerShdw>
              </a:effectLst>
            </a:rPr>
            <a:t>13</a:t>
          </a:r>
          <a:r>
            <a:rPr lang="zh-CN" b="1" dirty="0" smtClean="0">
              <a:solidFill>
                <a:srgbClr val="FFFFFF"/>
              </a:solidFill>
              <a:effectLst>
                <a:outerShdw blurRad="38100" dist="38100" dir="2700000" algn="tl">
                  <a:srgbClr val="000000">
                    <a:alpha val="43137"/>
                  </a:srgbClr>
                </a:outerShdw>
              </a:effectLst>
            </a:rPr>
            <a:t>个地方测量当地的地理纬度；</a:t>
          </a:r>
          <a:endParaRPr lang="zh-CN" dirty="0">
            <a:solidFill>
              <a:srgbClr val="FFFFFF"/>
            </a:solidFill>
            <a:effectLst>
              <a:outerShdw blurRad="38100" dist="38100" dir="2700000" algn="tl">
                <a:srgbClr val="000000">
                  <a:alpha val="43137"/>
                </a:srgbClr>
              </a:outerShdw>
            </a:effectLst>
          </a:endParaRPr>
        </a:p>
      </dgm:t>
    </dgm:pt>
    <dgm:pt modelId="{74E0B364-69BF-401B-8214-92F0E6485FF3}" type="parTrans" cxnId="{85468981-8AAB-4EF5-9C11-DFC9C0BA83C5}">
      <dgm:prSet/>
      <dgm:spPr/>
      <dgm:t>
        <a:bodyPr/>
        <a:lstStyle/>
        <a:p>
          <a:endParaRPr lang="zh-CN" altLang="en-US">
            <a:solidFill>
              <a:schemeClr val="tx2">
                <a:lumMod val="10000"/>
              </a:schemeClr>
            </a:solidFill>
          </a:endParaRPr>
        </a:p>
      </dgm:t>
    </dgm:pt>
    <dgm:pt modelId="{914335A7-15CE-4EC3-90E5-CEFFD2579449}" type="sibTrans" cxnId="{85468981-8AAB-4EF5-9C11-DFC9C0BA83C5}">
      <dgm:prSet/>
      <dgm:spPr/>
      <dgm:t>
        <a:bodyPr/>
        <a:lstStyle/>
        <a:p>
          <a:endParaRPr lang="zh-CN" altLang="en-US">
            <a:solidFill>
              <a:schemeClr val="tx2">
                <a:lumMod val="10000"/>
              </a:schemeClr>
            </a:solidFill>
          </a:endParaRPr>
        </a:p>
      </dgm:t>
    </dgm:pt>
    <dgm:pt modelId="{7123FAFA-67C8-4B81-9AB0-23A35AA673AD}">
      <dgm:prSet/>
      <dgm:spPr/>
      <dgm:t>
        <a:bodyPr/>
        <a:lstStyle/>
        <a:p>
          <a:pPr rtl="0"/>
          <a:r>
            <a:rPr lang="zh-CN" b="1" dirty="0" smtClean="0">
              <a:solidFill>
                <a:srgbClr val="FFFFFF"/>
              </a:solidFill>
              <a:effectLst>
                <a:outerShdw blurRad="38100" dist="38100" dir="2700000" algn="tl">
                  <a:srgbClr val="000000">
                    <a:alpha val="43137"/>
                  </a:srgbClr>
                </a:outerShdw>
              </a:effectLst>
            </a:rPr>
            <a:t>现代对地球大小的测量已经相当准确。</a:t>
          </a:r>
          <a:endParaRPr lang="zh-CN" dirty="0">
            <a:solidFill>
              <a:srgbClr val="FFFFFF"/>
            </a:solidFill>
            <a:effectLst>
              <a:outerShdw blurRad="38100" dist="38100" dir="2700000" algn="tl">
                <a:srgbClr val="000000">
                  <a:alpha val="43137"/>
                </a:srgbClr>
              </a:outerShdw>
            </a:effectLst>
          </a:endParaRPr>
        </a:p>
      </dgm:t>
    </dgm:pt>
    <dgm:pt modelId="{9C775BAE-A405-4567-B0D5-71BE5692A226}" type="parTrans" cxnId="{AC040CD2-C72C-4D9D-9C81-9216CD7652ED}">
      <dgm:prSet/>
      <dgm:spPr/>
      <dgm:t>
        <a:bodyPr/>
        <a:lstStyle/>
        <a:p>
          <a:endParaRPr lang="zh-CN" altLang="en-US">
            <a:solidFill>
              <a:schemeClr val="tx2">
                <a:lumMod val="10000"/>
              </a:schemeClr>
            </a:solidFill>
          </a:endParaRPr>
        </a:p>
      </dgm:t>
    </dgm:pt>
    <dgm:pt modelId="{B771B143-C1FD-448A-AEE1-289811A1F73F}" type="sibTrans" cxnId="{AC040CD2-C72C-4D9D-9C81-9216CD7652ED}">
      <dgm:prSet/>
      <dgm:spPr/>
      <dgm:t>
        <a:bodyPr/>
        <a:lstStyle/>
        <a:p>
          <a:endParaRPr lang="zh-CN" altLang="en-US">
            <a:solidFill>
              <a:schemeClr val="tx2">
                <a:lumMod val="10000"/>
              </a:schemeClr>
            </a:solidFill>
          </a:endParaRPr>
        </a:p>
      </dgm:t>
    </dgm:pt>
    <dgm:pt modelId="{F2A5D366-2F50-432D-8AFB-A18CA8771F03}">
      <dgm:prSet/>
      <dgm:spPr/>
      <dgm:t>
        <a:bodyPr/>
        <a:lstStyle/>
        <a:p>
          <a:pPr rtl="0"/>
          <a:r>
            <a:rPr lang="zh-CN" b="1" dirty="0" smtClean="0">
              <a:solidFill>
                <a:schemeClr val="tx2">
                  <a:lumMod val="10000"/>
                </a:schemeClr>
              </a:solidFill>
            </a:rPr>
            <a:t>地理意义：</a:t>
          </a:r>
          <a:endParaRPr lang="zh-CN" dirty="0">
            <a:solidFill>
              <a:schemeClr val="tx2">
                <a:lumMod val="10000"/>
              </a:schemeClr>
            </a:solidFill>
          </a:endParaRPr>
        </a:p>
      </dgm:t>
    </dgm:pt>
    <dgm:pt modelId="{559CAB76-123E-4E59-8069-2226D1BBD000}" type="parTrans" cxnId="{05A6E0B1-F551-4750-BC74-620A50B9666B}">
      <dgm:prSet/>
      <dgm:spPr/>
      <dgm:t>
        <a:bodyPr/>
        <a:lstStyle/>
        <a:p>
          <a:endParaRPr lang="zh-CN" altLang="en-US">
            <a:solidFill>
              <a:schemeClr val="tx2">
                <a:lumMod val="10000"/>
              </a:schemeClr>
            </a:solidFill>
          </a:endParaRPr>
        </a:p>
      </dgm:t>
    </dgm:pt>
    <dgm:pt modelId="{69087171-793A-4D26-B4EA-5EC5CECB03A6}" type="sibTrans" cxnId="{05A6E0B1-F551-4750-BC74-620A50B9666B}">
      <dgm:prSet/>
      <dgm:spPr/>
      <dgm:t>
        <a:bodyPr/>
        <a:lstStyle/>
        <a:p>
          <a:endParaRPr lang="zh-CN" altLang="en-US">
            <a:solidFill>
              <a:schemeClr val="tx2">
                <a:lumMod val="10000"/>
              </a:schemeClr>
            </a:solidFill>
          </a:endParaRPr>
        </a:p>
      </dgm:t>
    </dgm:pt>
    <dgm:pt modelId="{0FDF0837-0A22-4693-B3C7-92D4BDFB73EE}">
      <dgm:prSet/>
      <dgm:spPr/>
      <dgm:t>
        <a:bodyPr/>
        <a:lstStyle/>
        <a:p>
          <a:r>
            <a:rPr lang="zh-CN" b="1" dirty="0" smtClean="0">
              <a:solidFill>
                <a:srgbClr val="FFFFFF"/>
              </a:solidFill>
              <a:effectLst>
                <a:outerShdw blurRad="38100" dist="38100" dir="2700000" algn="tl">
                  <a:srgbClr val="000000">
                    <a:alpha val="43137"/>
                  </a:srgbClr>
                </a:outerShdw>
              </a:effectLst>
            </a:rPr>
            <a:t>地球的巨大质量和体积，使</a:t>
          </a:r>
          <a:r>
            <a:rPr lang="zh-CN" altLang="en-US" b="1" dirty="0" smtClean="0">
              <a:solidFill>
                <a:srgbClr val="FFFFFF"/>
              </a:solidFill>
              <a:effectLst>
                <a:outerShdw blurRad="38100" dist="38100" dir="2700000" algn="tl">
                  <a:srgbClr val="000000">
                    <a:alpha val="43137"/>
                  </a:srgbClr>
                </a:outerShdw>
              </a:effectLst>
            </a:rPr>
            <a:t>其</a:t>
          </a:r>
          <a:r>
            <a:rPr lang="zh-CN" b="1" dirty="0" smtClean="0">
              <a:solidFill>
                <a:srgbClr val="FFFFFF"/>
              </a:solidFill>
              <a:effectLst>
                <a:outerShdw blurRad="38100" dist="38100" dir="2700000" algn="tl">
                  <a:srgbClr val="000000">
                    <a:alpha val="43137"/>
                  </a:srgbClr>
                </a:outerShdw>
              </a:effectLst>
            </a:rPr>
            <a:t>能够吸着周围的气体，保持一个具有一定质量和厚度的大气圈。</a:t>
          </a:r>
          <a:endParaRPr lang="zh-CN" altLang="en-US" dirty="0">
            <a:solidFill>
              <a:srgbClr val="FFFFFF"/>
            </a:solidFill>
            <a:effectLst>
              <a:outerShdw blurRad="38100" dist="38100" dir="2700000" algn="tl">
                <a:srgbClr val="000000">
                  <a:alpha val="43137"/>
                </a:srgbClr>
              </a:outerShdw>
            </a:effectLst>
          </a:endParaRPr>
        </a:p>
      </dgm:t>
    </dgm:pt>
    <dgm:pt modelId="{49D07896-6026-4766-AA33-CEA01D2F8FDD}" type="parTrans" cxnId="{E72CDD79-5998-4C28-9172-D21022EE5C47}">
      <dgm:prSet/>
      <dgm:spPr/>
      <dgm:t>
        <a:bodyPr/>
        <a:lstStyle/>
        <a:p>
          <a:endParaRPr lang="zh-CN" altLang="en-US">
            <a:solidFill>
              <a:schemeClr val="tx2">
                <a:lumMod val="10000"/>
              </a:schemeClr>
            </a:solidFill>
          </a:endParaRPr>
        </a:p>
      </dgm:t>
    </dgm:pt>
    <dgm:pt modelId="{7269F0DB-68A4-4302-83B2-108F89EDAC2C}" type="sibTrans" cxnId="{E72CDD79-5998-4C28-9172-D21022EE5C47}">
      <dgm:prSet/>
      <dgm:spPr/>
      <dgm:t>
        <a:bodyPr/>
        <a:lstStyle/>
        <a:p>
          <a:endParaRPr lang="zh-CN" altLang="en-US">
            <a:solidFill>
              <a:schemeClr val="tx2">
                <a:lumMod val="10000"/>
              </a:schemeClr>
            </a:solidFill>
          </a:endParaRPr>
        </a:p>
      </dgm:t>
    </dgm:pt>
    <dgm:pt modelId="{6D4BB091-1519-4DDD-8CB5-387E3F619FE8}" type="pres">
      <dgm:prSet presAssocID="{7CA66835-108F-4A63-B600-449040F77393}" presName="linear" presStyleCnt="0">
        <dgm:presLayoutVars>
          <dgm:animLvl val="lvl"/>
          <dgm:resizeHandles val="exact"/>
        </dgm:presLayoutVars>
      </dgm:prSet>
      <dgm:spPr/>
      <dgm:t>
        <a:bodyPr/>
        <a:lstStyle/>
        <a:p>
          <a:endParaRPr lang="zh-CN" altLang="en-US"/>
        </a:p>
      </dgm:t>
    </dgm:pt>
    <dgm:pt modelId="{17D459A9-3242-4B77-8DD3-05742C03459F}" type="pres">
      <dgm:prSet presAssocID="{5C98EB38-CF45-40A1-8566-3D713E6F24C1}" presName="parentText" presStyleLbl="node1" presStyleIdx="0" presStyleCnt="2">
        <dgm:presLayoutVars>
          <dgm:chMax val="0"/>
          <dgm:bulletEnabled val="1"/>
        </dgm:presLayoutVars>
      </dgm:prSet>
      <dgm:spPr/>
      <dgm:t>
        <a:bodyPr/>
        <a:lstStyle/>
        <a:p>
          <a:endParaRPr lang="zh-CN" altLang="en-US"/>
        </a:p>
      </dgm:t>
    </dgm:pt>
    <dgm:pt modelId="{A53FC59E-0D07-4CE9-ADE2-434A8C7B0581}" type="pres">
      <dgm:prSet presAssocID="{5C98EB38-CF45-40A1-8566-3D713E6F24C1}" presName="childText" presStyleLbl="revTx" presStyleIdx="0" presStyleCnt="2">
        <dgm:presLayoutVars>
          <dgm:bulletEnabled val="1"/>
        </dgm:presLayoutVars>
      </dgm:prSet>
      <dgm:spPr/>
      <dgm:t>
        <a:bodyPr/>
        <a:lstStyle/>
        <a:p>
          <a:endParaRPr lang="zh-CN" altLang="en-US"/>
        </a:p>
      </dgm:t>
    </dgm:pt>
    <dgm:pt modelId="{308DECAF-4915-4677-AD8D-76DAC078E283}" type="pres">
      <dgm:prSet presAssocID="{F2A5D366-2F50-432D-8AFB-A18CA8771F03}" presName="parentText" presStyleLbl="node1" presStyleIdx="1" presStyleCnt="2">
        <dgm:presLayoutVars>
          <dgm:chMax val="0"/>
          <dgm:bulletEnabled val="1"/>
        </dgm:presLayoutVars>
      </dgm:prSet>
      <dgm:spPr/>
      <dgm:t>
        <a:bodyPr/>
        <a:lstStyle/>
        <a:p>
          <a:endParaRPr lang="zh-CN" altLang="en-US"/>
        </a:p>
      </dgm:t>
    </dgm:pt>
    <dgm:pt modelId="{9F510AAF-6257-47F7-9C02-52E64DB43ECE}" type="pres">
      <dgm:prSet presAssocID="{F2A5D366-2F50-432D-8AFB-A18CA8771F03}" presName="childText" presStyleLbl="revTx" presStyleIdx="1" presStyleCnt="2">
        <dgm:presLayoutVars>
          <dgm:bulletEnabled val="1"/>
        </dgm:presLayoutVars>
      </dgm:prSet>
      <dgm:spPr/>
      <dgm:t>
        <a:bodyPr/>
        <a:lstStyle/>
        <a:p>
          <a:endParaRPr lang="zh-CN" altLang="en-US"/>
        </a:p>
      </dgm:t>
    </dgm:pt>
  </dgm:ptLst>
  <dgm:cxnLst>
    <dgm:cxn modelId="{C7F9C1D1-6077-4BB3-8A7F-F867890A5E60}" type="presOf" srcId="{E46009D4-F869-4AB6-9B1D-5D88961A59A2}" destId="{A53FC59E-0D07-4CE9-ADE2-434A8C7B0581}" srcOrd="0" destOrd="1" presId="urn:microsoft.com/office/officeart/2005/8/layout/vList2"/>
    <dgm:cxn modelId="{94791590-0DCF-4333-99D0-9F58A76CD078}" srcId="{7CA66835-108F-4A63-B600-449040F77393}" destId="{5C98EB38-CF45-40A1-8566-3D713E6F24C1}" srcOrd="0" destOrd="0" parTransId="{C3A6D20B-1AC8-4101-BC29-CC41DD6D2088}" sibTransId="{A93F501C-F595-4493-8F32-64B1347B5349}"/>
    <dgm:cxn modelId="{3F133F2B-59BC-4750-8566-825AFB409A9E}" srcId="{5C98EB38-CF45-40A1-8566-3D713E6F24C1}" destId="{E46009D4-F869-4AB6-9B1D-5D88961A59A2}" srcOrd="1" destOrd="0" parTransId="{9B591C06-FD30-4445-9D72-97D764B1E1D3}" sibTransId="{AB17B743-5A7B-47D2-BA7C-3DB1481C1759}"/>
    <dgm:cxn modelId="{42D6AF49-FDF6-4452-958D-C34166067DC6}" type="presOf" srcId="{7B23B169-00F2-4A01-A6D7-93A1972372A6}" destId="{A53FC59E-0D07-4CE9-ADE2-434A8C7B0581}" srcOrd="0" destOrd="2" presId="urn:microsoft.com/office/officeart/2005/8/layout/vList2"/>
    <dgm:cxn modelId="{05A6E0B1-F551-4750-BC74-620A50B9666B}" srcId="{7CA66835-108F-4A63-B600-449040F77393}" destId="{F2A5D366-2F50-432D-8AFB-A18CA8771F03}" srcOrd="1" destOrd="0" parTransId="{559CAB76-123E-4E59-8069-2226D1BBD000}" sibTransId="{69087171-793A-4D26-B4EA-5EC5CECB03A6}"/>
    <dgm:cxn modelId="{D57D461A-3201-4EB6-80CF-C4692167F852}" type="presOf" srcId="{0FDF0837-0A22-4693-B3C7-92D4BDFB73EE}" destId="{9F510AAF-6257-47F7-9C02-52E64DB43ECE}" srcOrd="0" destOrd="0" presId="urn:microsoft.com/office/officeart/2005/8/layout/vList2"/>
    <dgm:cxn modelId="{BD89FB6A-DE43-4D8C-A1BA-D9E69A076E99}" type="presOf" srcId="{F2A5D366-2F50-432D-8AFB-A18CA8771F03}" destId="{308DECAF-4915-4677-AD8D-76DAC078E283}" srcOrd="0" destOrd="0" presId="urn:microsoft.com/office/officeart/2005/8/layout/vList2"/>
    <dgm:cxn modelId="{85468981-8AAB-4EF5-9C11-DFC9C0BA83C5}" srcId="{5C98EB38-CF45-40A1-8566-3D713E6F24C1}" destId="{7B23B169-00F2-4A01-A6D7-93A1972372A6}" srcOrd="2" destOrd="0" parTransId="{74E0B364-69BF-401B-8214-92F0E6485FF3}" sibTransId="{914335A7-15CE-4EC3-90E5-CEFFD2579449}"/>
    <dgm:cxn modelId="{EBB5FD33-A143-4C28-BD67-6AC697FE3AAC}" type="presOf" srcId="{E0CF478B-9B94-4455-8E37-3BEEE37F82DE}" destId="{A53FC59E-0D07-4CE9-ADE2-434A8C7B0581}" srcOrd="0" destOrd="0" presId="urn:microsoft.com/office/officeart/2005/8/layout/vList2"/>
    <dgm:cxn modelId="{4205C4C1-D882-4FF5-BC18-7AF1CADD9D51}" srcId="{5C98EB38-CF45-40A1-8566-3D713E6F24C1}" destId="{E0CF478B-9B94-4455-8E37-3BEEE37F82DE}" srcOrd="0" destOrd="0" parTransId="{3CA4258A-430E-40E2-AF48-B22D9961C699}" sibTransId="{0F7B66B5-708A-47DA-AD02-2375DDA31E80}"/>
    <dgm:cxn modelId="{E72CDD79-5998-4C28-9172-D21022EE5C47}" srcId="{F2A5D366-2F50-432D-8AFB-A18CA8771F03}" destId="{0FDF0837-0A22-4693-B3C7-92D4BDFB73EE}" srcOrd="0" destOrd="0" parTransId="{49D07896-6026-4766-AA33-CEA01D2F8FDD}" sibTransId="{7269F0DB-68A4-4302-83B2-108F89EDAC2C}"/>
    <dgm:cxn modelId="{AC040CD2-C72C-4D9D-9C81-9216CD7652ED}" srcId="{5C98EB38-CF45-40A1-8566-3D713E6F24C1}" destId="{7123FAFA-67C8-4B81-9AB0-23A35AA673AD}" srcOrd="3" destOrd="0" parTransId="{9C775BAE-A405-4567-B0D5-71BE5692A226}" sibTransId="{B771B143-C1FD-448A-AEE1-289811A1F73F}"/>
    <dgm:cxn modelId="{AA4D2BB7-B982-4359-955D-843915906602}" type="presOf" srcId="{7123FAFA-67C8-4B81-9AB0-23A35AA673AD}" destId="{A53FC59E-0D07-4CE9-ADE2-434A8C7B0581}" srcOrd="0" destOrd="3" presId="urn:microsoft.com/office/officeart/2005/8/layout/vList2"/>
    <dgm:cxn modelId="{485E6A67-82A9-4AB3-BB23-CF50444EF9CA}" type="presOf" srcId="{7CA66835-108F-4A63-B600-449040F77393}" destId="{6D4BB091-1519-4DDD-8CB5-387E3F619FE8}" srcOrd="0" destOrd="0" presId="urn:microsoft.com/office/officeart/2005/8/layout/vList2"/>
    <dgm:cxn modelId="{FCFBB9DB-B067-427E-B619-297EA2ECA3A7}" type="presOf" srcId="{5C98EB38-CF45-40A1-8566-3D713E6F24C1}" destId="{17D459A9-3242-4B77-8DD3-05742C03459F}" srcOrd="0" destOrd="0" presId="urn:microsoft.com/office/officeart/2005/8/layout/vList2"/>
    <dgm:cxn modelId="{1DE51AE1-DBC4-4D2C-9A37-F704EB6D50BC}" type="presParOf" srcId="{6D4BB091-1519-4DDD-8CB5-387E3F619FE8}" destId="{17D459A9-3242-4B77-8DD3-05742C03459F}" srcOrd="0" destOrd="0" presId="urn:microsoft.com/office/officeart/2005/8/layout/vList2"/>
    <dgm:cxn modelId="{2EB00924-C518-4094-844F-54CDA09A1422}" type="presParOf" srcId="{6D4BB091-1519-4DDD-8CB5-387E3F619FE8}" destId="{A53FC59E-0D07-4CE9-ADE2-434A8C7B0581}" srcOrd="1" destOrd="0" presId="urn:microsoft.com/office/officeart/2005/8/layout/vList2"/>
    <dgm:cxn modelId="{9C8C49E2-938C-422C-AF2B-29EFCDD9F1A6}" type="presParOf" srcId="{6D4BB091-1519-4DDD-8CB5-387E3F619FE8}" destId="{308DECAF-4915-4677-AD8D-76DAC078E283}" srcOrd="2" destOrd="0" presId="urn:microsoft.com/office/officeart/2005/8/layout/vList2"/>
    <dgm:cxn modelId="{03BA28D8-4607-47EE-83EE-3DEEB19EFE50}" type="presParOf" srcId="{6D4BB091-1519-4DDD-8CB5-387E3F619FE8}" destId="{9F510AAF-6257-47F7-9C02-52E64DB43EC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79E55CA-21D2-4942-B1A4-ACA87A888034}" type="doc">
      <dgm:prSet loTypeId="urn:microsoft.com/office/officeart/2008/layout/VerticalCurvedList" loCatId="list" qsTypeId="urn:microsoft.com/office/officeart/2005/8/quickstyle/simple1" qsCatId="simple" csTypeId="urn:microsoft.com/office/officeart/2005/8/colors/accent0_2" csCatId="mainScheme"/>
      <dgm:spPr/>
      <dgm:t>
        <a:bodyPr/>
        <a:lstStyle/>
        <a:p>
          <a:endParaRPr lang="zh-CN" altLang="en-US"/>
        </a:p>
      </dgm:t>
    </dgm:pt>
    <dgm:pt modelId="{2B3BA6BE-5C3F-42F5-8C4B-961E6D681B19}">
      <dgm:prSet/>
      <dgm:spPr/>
      <dgm:t>
        <a:bodyPr/>
        <a:lstStyle/>
        <a:p>
          <a:pPr rtl="0"/>
          <a:r>
            <a:rPr lang="zh-CN" b="1" dirty="0" smtClean="0"/>
            <a:t>赤道半径：</a:t>
          </a:r>
          <a:r>
            <a:rPr lang="en-US" b="1" dirty="0" smtClean="0"/>
            <a:t>6378.14 km</a:t>
          </a:r>
          <a:endParaRPr lang="zh-CN" dirty="0"/>
        </a:p>
      </dgm:t>
    </dgm:pt>
    <dgm:pt modelId="{97A0F0AE-EC94-4A88-9AB0-3D4A5B59FDCF}" type="parTrans" cxnId="{3E7B1F36-1F72-4879-AC65-D76572E018CB}">
      <dgm:prSet/>
      <dgm:spPr/>
      <dgm:t>
        <a:bodyPr/>
        <a:lstStyle/>
        <a:p>
          <a:endParaRPr lang="zh-CN" altLang="en-US"/>
        </a:p>
      </dgm:t>
    </dgm:pt>
    <dgm:pt modelId="{CDCCB7D3-252D-440E-8C55-4161FC7C10AB}" type="sibTrans" cxnId="{3E7B1F36-1F72-4879-AC65-D76572E018CB}">
      <dgm:prSet/>
      <dgm:spPr/>
      <dgm:t>
        <a:bodyPr/>
        <a:lstStyle/>
        <a:p>
          <a:endParaRPr lang="zh-CN" altLang="en-US"/>
        </a:p>
      </dgm:t>
    </dgm:pt>
    <dgm:pt modelId="{8AEEDB30-E55F-4F92-AE15-792EDF0FB8AE}">
      <dgm:prSet/>
      <dgm:spPr/>
      <dgm:t>
        <a:bodyPr/>
        <a:lstStyle/>
        <a:p>
          <a:pPr rtl="0"/>
          <a:r>
            <a:rPr lang="zh-CN" b="1" smtClean="0"/>
            <a:t>极半径：</a:t>
          </a:r>
          <a:r>
            <a:rPr lang="en-US" b="1" smtClean="0"/>
            <a:t>6356.755 km</a:t>
          </a:r>
          <a:endParaRPr lang="zh-CN"/>
        </a:p>
      </dgm:t>
    </dgm:pt>
    <dgm:pt modelId="{7AE58E10-4666-4080-9F94-75AAD196DFE2}" type="parTrans" cxnId="{97E52100-A8C2-44CA-92FA-0AF023FB6D50}">
      <dgm:prSet/>
      <dgm:spPr/>
      <dgm:t>
        <a:bodyPr/>
        <a:lstStyle/>
        <a:p>
          <a:endParaRPr lang="zh-CN" altLang="en-US"/>
        </a:p>
      </dgm:t>
    </dgm:pt>
    <dgm:pt modelId="{4C8FC891-9C6E-42E2-9281-72038CEDA972}" type="sibTrans" cxnId="{97E52100-A8C2-44CA-92FA-0AF023FB6D50}">
      <dgm:prSet/>
      <dgm:spPr/>
      <dgm:t>
        <a:bodyPr/>
        <a:lstStyle/>
        <a:p>
          <a:endParaRPr lang="zh-CN" altLang="en-US"/>
        </a:p>
      </dgm:t>
    </dgm:pt>
    <dgm:pt modelId="{9C14F796-6B73-4536-9FBB-91546EEC55D6}">
      <dgm:prSet/>
      <dgm:spPr/>
      <dgm:t>
        <a:bodyPr/>
        <a:lstStyle/>
        <a:p>
          <a:pPr rtl="0"/>
          <a:r>
            <a:rPr lang="zh-CN" b="1" smtClean="0"/>
            <a:t>总面积：</a:t>
          </a:r>
          <a:r>
            <a:rPr lang="en-US" b="1" smtClean="0"/>
            <a:t>5.1</a:t>
          </a:r>
          <a:r>
            <a:rPr lang="zh-CN" b="1" smtClean="0"/>
            <a:t>*</a:t>
          </a:r>
          <a:r>
            <a:rPr lang="en-US" b="1" smtClean="0"/>
            <a:t>10</a:t>
          </a:r>
          <a:r>
            <a:rPr lang="en-US" b="1" baseline="30000" smtClean="0"/>
            <a:t>8 </a:t>
          </a:r>
          <a:r>
            <a:rPr lang="en-US" b="1" smtClean="0"/>
            <a:t>km</a:t>
          </a:r>
          <a:r>
            <a:rPr lang="en-US" b="1" baseline="30000" smtClean="0"/>
            <a:t>2</a:t>
          </a:r>
          <a:endParaRPr lang="zh-CN"/>
        </a:p>
      </dgm:t>
    </dgm:pt>
    <dgm:pt modelId="{4D4795F1-5A59-407B-8F1C-AEBF922BC3BA}" type="parTrans" cxnId="{7F5EE4D0-D112-4E67-AB64-AD677A482DF8}">
      <dgm:prSet/>
      <dgm:spPr/>
      <dgm:t>
        <a:bodyPr/>
        <a:lstStyle/>
        <a:p>
          <a:endParaRPr lang="zh-CN" altLang="en-US"/>
        </a:p>
      </dgm:t>
    </dgm:pt>
    <dgm:pt modelId="{AC05D8E3-49A5-438C-92AA-AE78002EC632}" type="sibTrans" cxnId="{7F5EE4D0-D112-4E67-AB64-AD677A482DF8}">
      <dgm:prSet/>
      <dgm:spPr/>
      <dgm:t>
        <a:bodyPr/>
        <a:lstStyle/>
        <a:p>
          <a:endParaRPr lang="zh-CN" altLang="en-US"/>
        </a:p>
      </dgm:t>
    </dgm:pt>
    <dgm:pt modelId="{164D2449-004D-41C8-B2C9-B11031E65F3E}">
      <dgm:prSet/>
      <dgm:spPr/>
      <dgm:t>
        <a:bodyPr/>
        <a:lstStyle/>
        <a:p>
          <a:pPr rtl="0"/>
          <a:r>
            <a:rPr lang="zh-CN" b="1" smtClean="0"/>
            <a:t>总体积：</a:t>
          </a:r>
          <a:r>
            <a:rPr lang="en-US" b="1" smtClean="0"/>
            <a:t>10833</a:t>
          </a:r>
          <a:r>
            <a:rPr lang="zh-CN" b="1" smtClean="0"/>
            <a:t>*</a:t>
          </a:r>
          <a:r>
            <a:rPr lang="en-US" b="1" smtClean="0"/>
            <a:t>10</a:t>
          </a:r>
          <a:r>
            <a:rPr lang="en-US" b="1" baseline="30000" smtClean="0"/>
            <a:t>8 </a:t>
          </a:r>
          <a:r>
            <a:rPr lang="en-US" b="1" smtClean="0"/>
            <a:t>km</a:t>
          </a:r>
          <a:r>
            <a:rPr lang="en-US" b="1" baseline="30000" smtClean="0"/>
            <a:t>3</a:t>
          </a:r>
          <a:endParaRPr lang="zh-CN"/>
        </a:p>
      </dgm:t>
    </dgm:pt>
    <dgm:pt modelId="{F333808C-15EF-4E64-AEE0-24182B2421B8}" type="parTrans" cxnId="{C72E99A1-159C-4439-9FF1-E4524FD8F7B2}">
      <dgm:prSet/>
      <dgm:spPr/>
      <dgm:t>
        <a:bodyPr/>
        <a:lstStyle/>
        <a:p>
          <a:endParaRPr lang="zh-CN" altLang="en-US"/>
        </a:p>
      </dgm:t>
    </dgm:pt>
    <dgm:pt modelId="{A2F30837-31A4-4BC6-8870-7AD79DD1E867}" type="sibTrans" cxnId="{C72E99A1-159C-4439-9FF1-E4524FD8F7B2}">
      <dgm:prSet/>
      <dgm:spPr/>
      <dgm:t>
        <a:bodyPr/>
        <a:lstStyle/>
        <a:p>
          <a:endParaRPr lang="zh-CN" altLang="en-US"/>
        </a:p>
      </dgm:t>
    </dgm:pt>
    <dgm:pt modelId="{B24D1BD3-641F-4027-A69F-BEC1D917ABCC}">
      <dgm:prSet/>
      <dgm:spPr/>
      <dgm:t>
        <a:bodyPr/>
        <a:lstStyle/>
        <a:p>
          <a:pPr rtl="0"/>
          <a:r>
            <a:rPr lang="zh-CN" b="1" smtClean="0"/>
            <a:t>总质量：</a:t>
          </a:r>
          <a:r>
            <a:rPr lang="en-US" b="1" smtClean="0"/>
            <a:t>6.588</a:t>
          </a:r>
          <a:r>
            <a:rPr lang="zh-CN" b="1" smtClean="0"/>
            <a:t> *</a:t>
          </a:r>
          <a:r>
            <a:rPr lang="en-US" b="1" smtClean="0"/>
            <a:t>10</a:t>
          </a:r>
          <a:r>
            <a:rPr lang="en-US" b="1" baseline="30000" smtClean="0"/>
            <a:t>24 </a:t>
          </a:r>
          <a:r>
            <a:rPr lang="en-US" b="1" smtClean="0"/>
            <a:t>kg</a:t>
          </a:r>
          <a:endParaRPr lang="zh-CN"/>
        </a:p>
      </dgm:t>
    </dgm:pt>
    <dgm:pt modelId="{2D6F4322-614B-4619-AEDC-6315C643BF65}" type="parTrans" cxnId="{38110A4E-54E5-41C5-A3CE-FA1C72E83B48}">
      <dgm:prSet/>
      <dgm:spPr/>
      <dgm:t>
        <a:bodyPr/>
        <a:lstStyle/>
        <a:p>
          <a:endParaRPr lang="zh-CN" altLang="en-US"/>
        </a:p>
      </dgm:t>
    </dgm:pt>
    <dgm:pt modelId="{586FF0C1-3B34-49A2-8BE3-4E4070231317}" type="sibTrans" cxnId="{38110A4E-54E5-41C5-A3CE-FA1C72E83B48}">
      <dgm:prSet/>
      <dgm:spPr/>
      <dgm:t>
        <a:bodyPr/>
        <a:lstStyle/>
        <a:p>
          <a:endParaRPr lang="zh-CN" altLang="en-US"/>
        </a:p>
      </dgm:t>
    </dgm:pt>
    <dgm:pt modelId="{B4EC2D29-455F-4370-AC5F-50DBBB463AAB}" type="pres">
      <dgm:prSet presAssocID="{379E55CA-21D2-4942-B1A4-ACA87A888034}" presName="Name0" presStyleCnt="0">
        <dgm:presLayoutVars>
          <dgm:chMax val="7"/>
          <dgm:chPref val="7"/>
          <dgm:dir/>
        </dgm:presLayoutVars>
      </dgm:prSet>
      <dgm:spPr/>
      <dgm:t>
        <a:bodyPr/>
        <a:lstStyle/>
        <a:p>
          <a:endParaRPr lang="zh-CN" altLang="en-US"/>
        </a:p>
      </dgm:t>
    </dgm:pt>
    <dgm:pt modelId="{B02CC0D7-9690-44B3-8DC4-4574908D9AC1}" type="pres">
      <dgm:prSet presAssocID="{379E55CA-21D2-4942-B1A4-ACA87A888034}" presName="Name1" presStyleCnt="0"/>
      <dgm:spPr/>
    </dgm:pt>
    <dgm:pt modelId="{24F17EA4-AB42-4786-BD66-A4EDF2322AAA}" type="pres">
      <dgm:prSet presAssocID="{379E55CA-21D2-4942-B1A4-ACA87A888034}" presName="cycle" presStyleCnt="0"/>
      <dgm:spPr/>
    </dgm:pt>
    <dgm:pt modelId="{E90F8A92-6343-455E-838A-547F4F07469E}" type="pres">
      <dgm:prSet presAssocID="{379E55CA-21D2-4942-B1A4-ACA87A888034}" presName="srcNode" presStyleLbl="node1" presStyleIdx="0" presStyleCnt="5"/>
      <dgm:spPr/>
    </dgm:pt>
    <dgm:pt modelId="{940F9122-E416-4A80-9B58-ADDA9A8F1C3B}" type="pres">
      <dgm:prSet presAssocID="{379E55CA-21D2-4942-B1A4-ACA87A888034}" presName="conn" presStyleLbl="parChTrans1D2" presStyleIdx="0" presStyleCnt="1"/>
      <dgm:spPr/>
      <dgm:t>
        <a:bodyPr/>
        <a:lstStyle/>
        <a:p>
          <a:endParaRPr lang="zh-CN" altLang="en-US"/>
        </a:p>
      </dgm:t>
    </dgm:pt>
    <dgm:pt modelId="{714247E4-9F5A-430D-BF9E-A7D897101BE8}" type="pres">
      <dgm:prSet presAssocID="{379E55CA-21D2-4942-B1A4-ACA87A888034}" presName="extraNode" presStyleLbl="node1" presStyleIdx="0" presStyleCnt="5"/>
      <dgm:spPr/>
    </dgm:pt>
    <dgm:pt modelId="{138A4A41-D534-4523-8995-5C121F0D17C9}" type="pres">
      <dgm:prSet presAssocID="{379E55CA-21D2-4942-B1A4-ACA87A888034}" presName="dstNode" presStyleLbl="node1" presStyleIdx="0" presStyleCnt="5"/>
      <dgm:spPr/>
    </dgm:pt>
    <dgm:pt modelId="{9F434779-63A8-42D5-A2D3-8937004D5A89}" type="pres">
      <dgm:prSet presAssocID="{2B3BA6BE-5C3F-42F5-8C4B-961E6D681B19}" presName="text_1" presStyleLbl="node1" presStyleIdx="0" presStyleCnt="5">
        <dgm:presLayoutVars>
          <dgm:bulletEnabled val="1"/>
        </dgm:presLayoutVars>
      </dgm:prSet>
      <dgm:spPr/>
      <dgm:t>
        <a:bodyPr/>
        <a:lstStyle/>
        <a:p>
          <a:endParaRPr lang="zh-CN" altLang="en-US"/>
        </a:p>
      </dgm:t>
    </dgm:pt>
    <dgm:pt modelId="{C35F1311-A854-432F-A5C1-61245D357E3E}" type="pres">
      <dgm:prSet presAssocID="{2B3BA6BE-5C3F-42F5-8C4B-961E6D681B19}" presName="accent_1" presStyleCnt="0"/>
      <dgm:spPr/>
    </dgm:pt>
    <dgm:pt modelId="{A63342DD-9EB0-4180-9F97-75E4B2504013}" type="pres">
      <dgm:prSet presAssocID="{2B3BA6BE-5C3F-42F5-8C4B-961E6D681B19}" presName="accentRepeatNode" presStyleLbl="solidFgAcc1" presStyleIdx="0" presStyleCnt="5"/>
      <dgm:spPr/>
    </dgm:pt>
    <dgm:pt modelId="{85588F48-890C-4849-AD65-66B365217F0E}" type="pres">
      <dgm:prSet presAssocID="{8AEEDB30-E55F-4F92-AE15-792EDF0FB8AE}" presName="text_2" presStyleLbl="node1" presStyleIdx="1" presStyleCnt="5">
        <dgm:presLayoutVars>
          <dgm:bulletEnabled val="1"/>
        </dgm:presLayoutVars>
      </dgm:prSet>
      <dgm:spPr/>
      <dgm:t>
        <a:bodyPr/>
        <a:lstStyle/>
        <a:p>
          <a:endParaRPr lang="zh-CN" altLang="en-US"/>
        </a:p>
      </dgm:t>
    </dgm:pt>
    <dgm:pt modelId="{98911F31-FB31-4C4B-8857-8E6DD5013C62}" type="pres">
      <dgm:prSet presAssocID="{8AEEDB30-E55F-4F92-AE15-792EDF0FB8AE}" presName="accent_2" presStyleCnt="0"/>
      <dgm:spPr/>
    </dgm:pt>
    <dgm:pt modelId="{A62F244A-8564-419C-B073-82B47BE63C1F}" type="pres">
      <dgm:prSet presAssocID="{8AEEDB30-E55F-4F92-AE15-792EDF0FB8AE}" presName="accentRepeatNode" presStyleLbl="solidFgAcc1" presStyleIdx="1" presStyleCnt="5"/>
      <dgm:spPr/>
    </dgm:pt>
    <dgm:pt modelId="{6B9AE7A1-F598-4761-BD56-A3769E55AEE3}" type="pres">
      <dgm:prSet presAssocID="{9C14F796-6B73-4536-9FBB-91546EEC55D6}" presName="text_3" presStyleLbl="node1" presStyleIdx="2" presStyleCnt="5">
        <dgm:presLayoutVars>
          <dgm:bulletEnabled val="1"/>
        </dgm:presLayoutVars>
      </dgm:prSet>
      <dgm:spPr/>
      <dgm:t>
        <a:bodyPr/>
        <a:lstStyle/>
        <a:p>
          <a:endParaRPr lang="zh-CN" altLang="en-US"/>
        </a:p>
      </dgm:t>
    </dgm:pt>
    <dgm:pt modelId="{20D59062-4FFA-417E-8535-B94ED2366904}" type="pres">
      <dgm:prSet presAssocID="{9C14F796-6B73-4536-9FBB-91546EEC55D6}" presName="accent_3" presStyleCnt="0"/>
      <dgm:spPr/>
    </dgm:pt>
    <dgm:pt modelId="{391CA797-FA05-4539-86F8-408F3A9302BF}" type="pres">
      <dgm:prSet presAssocID="{9C14F796-6B73-4536-9FBB-91546EEC55D6}" presName="accentRepeatNode" presStyleLbl="solidFgAcc1" presStyleIdx="2" presStyleCnt="5"/>
      <dgm:spPr/>
    </dgm:pt>
    <dgm:pt modelId="{6A12FFDE-E718-44A0-810E-3A898DD66594}" type="pres">
      <dgm:prSet presAssocID="{164D2449-004D-41C8-B2C9-B11031E65F3E}" presName="text_4" presStyleLbl="node1" presStyleIdx="3" presStyleCnt="5">
        <dgm:presLayoutVars>
          <dgm:bulletEnabled val="1"/>
        </dgm:presLayoutVars>
      </dgm:prSet>
      <dgm:spPr/>
      <dgm:t>
        <a:bodyPr/>
        <a:lstStyle/>
        <a:p>
          <a:endParaRPr lang="zh-CN" altLang="en-US"/>
        </a:p>
      </dgm:t>
    </dgm:pt>
    <dgm:pt modelId="{A6813258-631A-4280-80CD-4397DD33A64D}" type="pres">
      <dgm:prSet presAssocID="{164D2449-004D-41C8-B2C9-B11031E65F3E}" presName="accent_4" presStyleCnt="0"/>
      <dgm:spPr/>
    </dgm:pt>
    <dgm:pt modelId="{29938CDD-4C50-47E4-95CC-3E4C3469A3F0}" type="pres">
      <dgm:prSet presAssocID="{164D2449-004D-41C8-B2C9-B11031E65F3E}" presName="accentRepeatNode" presStyleLbl="solidFgAcc1" presStyleIdx="3" presStyleCnt="5"/>
      <dgm:spPr/>
    </dgm:pt>
    <dgm:pt modelId="{C1907735-C255-42F3-A962-7D6403C57B9D}" type="pres">
      <dgm:prSet presAssocID="{B24D1BD3-641F-4027-A69F-BEC1D917ABCC}" presName="text_5" presStyleLbl="node1" presStyleIdx="4" presStyleCnt="5">
        <dgm:presLayoutVars>
          <dgm:bulletEnabled val="1"/>
        </dgm:presLayoutVars>
      </dgm:prSet>
      <dgm:spPr/>
      <dgm:t>
        <a:bodyPr/>
        <a:lstStyle/>
        <a:p>
          <a:endParaRPr lang="zh-CN" altLang="en-US"/>
        </a:p>
      </dgm:t>
    </dgm:pt>
    <dgm:pt modelId="{A2F2991F-8D50-4B46-B7EF-203C7B98F02B}" type="pres">
      <dgm:prSet presAssocID="{B24D1BD3-641F-4027-A69F-BEC1D917ABCC}" presName="accent_5" presStyleCnt="0"/>
      <dgm:spPr/>
    </dgm:pt>
    <dgm:pt modelId="{EDF18F80-CFC7-4A74-8DAF-57F687814A5C}" type="pres">
      <dgm:prSet presAssocID="{B24D1BD3-641F-4027-A69F-BEC1D917ABCC}" presName="accentRepeatNode" presStyleLbl="solidFgAcc1" presStyleIdx="4" presStyleCnt="5"/>
      <dgm:spPr/>
    </dgm:pt>
  </dgm:ptLst>
  <dgm:cxnLst>
    <dgm:cxn modelId="{1E3BAB5C-696E-43E7-AD3C-0983AAEF1DC7}" type="presOf" srcId="{2B3BA6BE-5C3F-42F5-8C4B-961E6D681B19}" destId="{9F434779-63A8-42D5-A2D3-8937004D5A89}" srcOrd="0" destOrd="0" presId="urn:microsoft.com/office/officeart/2008/layout/VerticalCurvedList"/>
    <dgm:cxn modelId="{CE765BFA-25D4-4E28-8821-14B059671DD5}" type="presOf" srcId="{164D2449-004D-41C8-B2C9-B11031E65F3E}" destId="{6A12FFDE-E718-44A0-810E-3A898DD66594}" srcOrd="0" destOrd="0" presId="urn:microsoft.com/office/officeart/2008/layout/VerticalCurvedList"/>
    <dgm:cxn modelId="{7F5EE4D0-D112-4E67-AB64-AD677A482DF8}" srcId="{379E55CA-21D2-4942-B1A4-ACA87A888034}" destId="{9C14F796-6B73-4536-9FBB-91546EEC55D6}" srcOrd="2" destOrd="0" parTransId="{4D4795F1-5A59-407B-8F1C-AEBF922BC3BA}" sibTransId="{AC05D8E3-49A5-438C-92AA-AE78002EC632}"/>
    <dgm:cxn modelId="{38110A4E-54E5-41C5-A3CE-FA1C72E83B48}" srcId="{379E55CA-21D2-4942-B1A4-ACA87A888034}" destId="{B24D1BD3-641F-4027-A69F-BEC1D917ABCC}" srcOrd="4" destOrd="0" parTransId="{2D6F4322-614B-4619-AEDC-6315C643BF65}" sibTransId="{586FF0C1-3B34-49A2-8BE3-4E4070231317}"/>
    <dgm:cxn modelId="{8B3ADFE6-EE0E-47F7-AADA-38D3A591FB00}" type="presOf" srcId="{CDCCB7D3-252D-440E-8C55-4161FC7C10AB}" destId="{940F9122-E416-4A80-9B58-ADDA9A8F1C3B}" srcOrd="0" destOrd="0" presId="urn:microsoft.com/office/officeart/2008/layout/VerticalCurvedList"/>
    <dgm:cxn modelId="{55F497CF-C939-4E4C-9878-F04FF94901ED}" type="presOf" srcId="{9C14F796-6B73-4536-9FBB-91546EEC55D6}" destId="{6B9AE7A1-F598-4761-BD56-A3769E55AEE3}" srcOrd="0" destOrd="0" presId="urn:microsoft.com/office/officeart/2008/layout/VerticalCurvedList"/>
    <dgm:cxn modelId="{97E52100-A8C2-44CA-92FA-0AF023FB6D50}" srcId="{379E55CA-21D2-4942-B1A4-ACA87A888034}" destId="{8AEEDB30-E55F-4F92-AE15-792EDF0FB8AE}" srcOrd="1" destOrd="0" parTransId="{7AE58E10-4666-4080-9F94-75AAD196DFE2}" sibTransId="{4C8FC891-9C6E-42E2-9281-72038CEDA972}"/>
    <dgm:cxn modelId="{4EDC85D4-3373-4AAD-AE0E-914415C556E6}" type="presOf" srcId="{8AEEDB30-E55F-4F92-AE15-792EDF0FB8AE}" destId="{85588F48-890C-4849-AD65-66B365217F0E}" srcOrd="0" destOrd="0" presId="urn:microsoft.com/office/officeart/2008/layout/VerticalCurvedList"/>
    <dgm:cxn modelId="{3E7B1F36-1F72-4879-AC65-D76572E018CB}" srcId="{379E55CA-21D2-4942-B1A4-ACA87A888034}" destId="{2B3BA6BE-5C3F-42F5-8C4B-961E6D681B19}" srcOrd="0" destOrd="0" parTransId="{97A0F0AE-EC94-4A88-9AB0-3D4A5B59FDCF}" sibTransId="{CDCCB7D3-252D-440E-8C55-4161FC7C10AB}"/>
    <dgm:cxn modelId="{FB53495D-68F5-4D42-8EC8-AFADC72AAE71}" type="presOf" srcId="{B24D1BD3-641F-4027-A69F-BEC1D917ABCC}" destId="{C1907735-C255-42F3-A962-7D6403C57B9D}" srcOrd="0" destOrd="0" presId="urn:microsoft.com/office/officeart/2008/layout/VerticalCurvedList"/>
    <dgm:cxn modelId="{7E77CF23-F04C-4AC6-B3B5-D8D190DAD1C1}" type="presOf" srcId="{379E55CA-21D2-4942-B1A4-ACA87A888034}" destId="{B4EC2D29-455F-4370-AC5F-50DBBB463AAB}" srcOrd="0" destOrd="0" presId="urn:microsoft.com/office/officeart/2008/layout/VerticalCurvedList"/>
    <dgm:cxn modelId="{C72E99A1-159C-4439-9FF1-E4524FD8F7B2}" srcId="{379E55CA-21D2-4942-B1A4-ACA87A888034}" destId="{164D2449-004D-41C8-B2C9-B11031E65F3E}" srcOrd="3" destOrd="0" parTransId="{F333808C-15EF-4E64-AEE0-24182B2421B8}" sibTransId="{A2F30837-31A4-4BC6-8870-7AD79DD1E867}"/>
    <dgm:cxn modelId="{38A1D32D-4020-4428-ABE5-E5A133796F6F}" type="presParOf" srcId="{B4EC2D29-455F-4370-AC5F-50DBBB463AAB}" destId="{B02CC0D7-9690-44B3-8DC4-4574908D9AC1}" srcOrd="0" destOrd="0" presId="urn:microsoft.com/office/officeart/2008/layout/VerticalCurvedList"/>
    <dgm:cxn modelId="{21B44CF2-EBCB-48CE-A34B-C1A547A7259C}" type="presParOf" srcId="{B02CC0D7-9690-44B3-8DC4-4574908D9AC1}" destId="{24F17EA4-AB42-4786-BD66-A4EDF2322AAA}" srcOrd="0" destOrd="0" presId="urn:microsoft.com/office/officeart/2008/layout/VerticalCurvedList"/>
    <dgm:cxn modelId="{4B82857F-703D-42CD-82FF-F6E72C939DB8}" type="presParOf" srcId="{24F17EA4-AB42-4786-BD66-A4EDF2322AAA}" destId="{E90F8A92-6343-455E-838A-547F4F07469E}" srcOrd="0" destOrd="0" presId="urn:microsoft.com/office/officeart/2008/layout/VerticalCurvedList"/>
    <dgm:cxn modelId="{877F39A9-BFC0-4622-B3D6-8AA3C5369C40}" type="presParOf" srcId="{24F17EA4-AB42-4786-BD66-A4EDF2322AAA}" destId="{940F9122-E416-4A80-9B58-ADDA9A8F1C3B}" srcOrd="1" destOrd="0" presId="urn:microsoft.com/office/officeart/2008/layout/VerticalCurvedList"/>
    <dgm:cxn modelId="{51E3E4DF-271B-48FD-89D2-8DC4CD726AEF}" type="presParOf" srcId="{24F17EA4-AB42-4786-BD66-A4EDF2322AAA}" destId="{714247E4-9F5A-430D-BF9E-A7D897101BE8}" srcOrd="2" destOrd="0" presId="urn:microsoft.com/office/officeart/2008/layout/VerticalCurvedList"/>
    <dgm:cxn modelId="{27809707-4B9B-46E8-B707-38A652910E78}" type="presParOf" srcId="{24F17EA4-AB42-4786-BD66-A4EDF2322AAA}" destId="{138A4A41-D534-4523-8995-5C121F0D17C9}" srcOrd="3" destOrd="0" presId="urn:microsoft.com/office/officeart/2008/layout/VerticalCurvedList"/>
    <dgm:cxn modelId="{50443F27-0531-405E-A7D2-7F75AD64700A}" type="presParOf" srcId="{B02CC0D7-9690-44B3-8DC4-4574908D9AC1}" destId="{9F434779-63A8-42D5-A2D3-8937004D5A89}" srcOrd="1" destOrd="0" presId="urn:microsoft.com/office/officeart/2008/layout/VerticalCurvedList"/>
    <dgm:cxn modelId="{9B5E446D-CDEF-40E7-A1AC-DF951019D2B6}" type="presParOf" srcId="{B02CC0D7-9690-44B3-8DC4-4574908D9AC1}" destId="{C35F1311-A854-432F-A5C1-61245D357E3E}" srcOrd="2" destOrd="0" presId="urn:microsoft.com/office/officeart/2008/layout/VerticalCurvedList"/>
    <dgm:cxn modelId="{3775C9F1-B889-4EAC-87F6-B1014C59FF0A}" type="presParOf" srcId="{C35F1311-A854-432F-A5C1-61245D357E3E}" destId="{A63342DD-9EB0-4180-9F97-75E4B2504013}" srcOrd="0" destOrd="0" presId="urn:microsoft.com/office/officeart/2008/layout/VerticalCurvedList"/>
    <dgm:cxn modelId="{6287DE9B-DFE5-4E6D-BD00-998042835E0F}" type="presParOf" srcId="{B02CC0D7-9690-44B3-8DC4-4574908D9AC1}" destId="{85588F48-890C-4849-AD65-66B365217F0E}" srcOrd="3" destOrd="0" presId="urn:microsoft.com/office/officeart/2008/layout/VerticalCurvedList"/>
    <dgm:cxn modelId="{D9181E72-2998-4281-855E-95C1C000BA24}" type="presParOf" srcId="{B02CC0D7-9690-44B3-8DC4-4574908D9AC1}" destId="{98911F31-FB31-4C4B-8857-8E6DD5013C62}" srcOrd="4" destOrd="0" presId="urn:microsoft.com/office/officeart/2008/layout/VerticalCurvedList"/>
    <dgm:cxn modelId="{81E0CDA2-6EFC-4AE8-A19D-86C62C93294E}" type="presParOf" srcId="{98911F31-FB31-4C4B-8857-8E6DD5013C62}" destId="{A62F244A-8564-419C-B073-82B47BE63C1F}" srcOrd="0" destOrd="0" presId="urn:microsoft.com/office/officeart/2008/layout/VerticalCurvedList"/>
    <dgm:cxn modelId="{4587D0F9-9F42-49A0-87A0-C2B0E7F30259}" type="presParOf" srcId="{B02CC0D7-9690-44B3-8DC4-4574908D9AC1}" destId="{6B9AE7A1-F598-4761-BD56-A3769E55AEE3}" srcOrd="5" destOrd="0" presId="urn:microsoft.com/office/officeart/2008/layout/VerticalCurvedList"/>
    <dgm:cxn modelId="{5A55AEDE-0B1C-4ADD-866C-A179E21B52E4}" type="presParOf" srcId="{B02CC0D7-9690-44B3-8DC4-4574908D9AC1}" destId="{20D59062-4FFA-417E-8535-B94ED2366904}" srcOrd="6" destOrd="0" presId="urn:microsoft.com/office/officeart/2008/layout/VerticalCurvedList"/>
    <dgm:cxn modelId="{47F08D9C-BFDB-4492-B5E6-1EFD77E9FC1C}" type="presParOf" srcId="{20D59062-4FFA-417E-8535-B94ED2366904}" destId="{391CA797-FA05-4539-86F8-408F3A9302BF}" srcOrd="0" destOrd="0" presId="urn:microsoft.com/office/officeart/2008/layout/VerticalCurvedList"/>
    <dgm:cxn modelId="{91BFFAA6-C7B5-4FD6-843B-4A72BCD97CB4}" type="presParOf" srcId="{B02CC0D7-9690-44B3-8DC4-4574908D9AC1}" destId="{6A12FFDE-E718-44A0-810E-3A898DD66594}" srcOrd="7" destOrd="0" presId="urn:microsoft.com/office/officeart/2008/layout/VerticalCurvedList"/>
    <dgm:cxn modelId="{9CB2124F-46BC-4EDF-AA1C-CA668609B1EE}" type="presParOf" srcId="{B02CC0D7-9690-44B3-8DC4-4574908D9AC1}" destId="{A6813258-631A-4280-80CD-4397DD33A64D}" srcOrd="8" destOrd="0" presId="urn:microsoft.com/office/officeart/2008/layout/VerticalCurvedList"/>
    <dgm:cxn modelId="{50270C4C-E8C6-4634-A201-1B67D4C46154}" type="presParOf" srcId="{A6813258-631A-4280-80CD-4397DD33A64D}" destId="{29938CDD-4C50-47E4-95CC-3E4C3469A3F0}" srcOrd="0" destOrd="0" presId="urn:microsoft.com/office/officeart/2008/layout/VerticalCurvedList"/>
    <dgm:cxn modelId="{F7A6E91D-7382-4D99-9D1B-278C7B4A2A96}" type="presParOf" srcId="{B02CC0D7-9690-44B3-8DC4-4574908D9AC1}" destId="{C1907735-C255-42F3-A962-7D6403C57B9D}" srcOrd="9" destOrd="0" presId="urn:microsoft.com/office/officeart/2008/layout/VerticalCurvedList"/>
    <dgm:cxn modelId="{6F75C764-5582-47BA-9EF2-3A9CFCE585CA}" type="presParOf" srcId="{B02CC0D7-9690-44B3-8DC4-4574908D9AC1}" destId="{A2F2991F-8D50-4B46-B7EF-203C7B98F02B}" srcOrd="10" destOrd="0" presId="urn:microsoft.com/office/officeart/2008/layout/VerticalCurvedList"/>
    <dgm:cxn modelId="{FFC2EA3C-C4ED-4068-B1EA-CE6A160E63DD}" type="presParOf" srcId="{A2F2991F-8D50-4B46-B7EF-203C7B98F02B}" destId="{EDF18F80-CFC7-4A74-8DAF-57F687814A5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89DC63B-3297-4307-BF29-BC0853C93623}"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62C72FEC-8A67-4544-8022-08C641E3F22C}">
      <dgm:prSet custT="1"/>
      <dgm:spPr/>
      <dgm:t>
        <a:bodyPr/>
        <a:lstStyle/>
        <a:p>
          <a:pPr rtl="0"/>
          <a:r>
            <a:rPr lang="zh-CN" altLang="en-US" sz="3600" b="1" dirty="0" smtClean="0">
              <a:solidFill>
                <a:srgbClr val="000000"/>
              </a:solidFill>
            </a:rPr>
            <a:t>地球的自转</a:t>
          </a:r>
          <a:endParaRPr lang="zh-CN" altLang="en-US" sz="3600" dirty="0">
            <a:solidFill>
              <a:srgbClr val="000000"/>
            </a:solidFill>
          </a:endParaRPr>
        </a:p>
      </dgm:t>
    </dgm:pt>
    <dgm:pt modelId="{7AAD6CCC-C4C9-456F-955A-192B1A391444}" type="parTrans" cxnId="{E31A9A4B-1214-4F9D-BEA5-E1A7E07FCCB0}">
      <dgm:prSet/>
      <dgm:spPr/>
      <dgm:t>
        <a:bodyPr/>
        <a:lstStyle/>
        <a:p>
          <a:endParaRPr lang="zh-CN" altLang="en-US" sz="3600">
            <a:solidFill>
              <a:srgbClr val="000000"/>
            </a:solidFill>
          </a:endParaRPr>
        </a:p>
      </dgm:t>
    </dgm:pt>
    <dgm:pt modelId="{ECC03C89-2F25-43FE-9EA4-D8F9B8890FCE}" type="sibTrans" cxnId="{E31A9A4B-1214-4F9D-BEA5-E1A7E07FCCB0}">
      <dgm:prSet/>
      <dgm:spPr/>
      <dgm:t>
        <a:bodyPr/>
        <a:lstStyle/>
        <a:p>
          <a:endParaRPr lang="zh-CN" altLang="en-US" sz="3600">
            <a:solidFill>
              <a:srgbClr val="000000"/>
            </a:solidFill>
          </a:endParaRPr>
        </a:p>
      </dgm:t>
    </dgm:pt>
    <dgm:pt modelId="{2B5ADEF9-16AE-4F87-A79F-244FBE27488E}">
      <dgm:prSet custT="1"/>
      <dgm:spPr/>
      <dgm:t>
        <a:bodyPr/>
        <a:lstStyle/>
        <a:p>
          <a:pPr rtl="0"/>
          <a:r>
            <a:rPr lang="zh-CN" altLang="en-US" sz="3600" b="1" dirty="0" smtClean="0">
              <a:solidFill>
                <a:srgbClr val="000000"/>
              </a:solidFill>
            </a:rPr>
            <a:t>地球的公转</a:t>
          </a:r>
          <a:endParaRPr lang="zh-CN" altLang="en-US" sz="3600" dirty="0">
            <a:solidFill>
              <a:srgbClr val="000000"/>
            </a:solidFill>
          </a:endParaRPr>
        </a:p>
      </dgm:t>
    </dgm:pt>
    <dgm:pt modelId="{7EBA9644-C287-4BEB-AB11-7E0BE741CDB6}" type="parTrans" cxnId="{158E7FC7-7E9F-4732-806D-88EEEF925F0F}">
      <dgm:prSet/>
      <dgm:spPr/>
      <dgm:t>
        <a:bodyPr/>
        <a:lstStyle/>
        <a:p>
          <a:endParaRPr lang="zh-CN" altLang="en-US" sz="3600">
            <a:solidFill>
              <a:srgbClr val="000000"/>
            </a:solidFill>
          </a:endParaRPr>
        </a:p>
      </dgm:t>
    </dgm:pt>
    <dgm:pt modelId="{6619AEDA-2921-44D7-94F1-1B2F8388E0A3}" type="sibTrans" cxnId="{158E7FC7-7E9F-4732-806D-88EEEF925F0F}">
      <dgm:prSet/>
      <dgm:spPr/>
      <dgm:t>
        <a:bodyPr/>
        <a:lstStyle/>
        <a:p>
          <a:endParaRPr lang="zh-CN" altLang="en-US" sz="3600">
            <a:solidFill>
              <a:srgbClr val="000000"/>
            </a:solidFill>
          </a:endParaRPr>
        </a:p>
      </dgm:t>
    </dgm:pt>
    <dgm:pt modelId="{2FEDBDB6-AA5D-49CB-B109-10819493EFA4}" type="pres">
      <dgm:prSet presAssocID="{889DC63B-3297-4307-BF29-BC0853C93623}" presName="linear" presStyleCnt="0">
        <dgm:presLayoutVars>
          <dgm:animLvl val="lvl"/>
          <dgm:resizeHandles val="exact"/>
        </dgm:presLayoutVars>
      </dgm:prSet>
      <dgm:spPr/>
      <dgm:t>
        <a:bodyPr/>
        <a:lstStyle/>
        <a:p>
          <a:endParaRPr lang="zh-CN" altLang="en-US"/>
        </a:p>
      </dgm:t>
    </dgm:pt>
    <dgm:pt modelId="{1BB03F1D-4F02-4492-A45A-3AF7F9235EEE}" type="pres">
      <dgm:prSet presAssocID="{62C72FEC-8A67-4544-8022-08C641E3F22C}" presName="parentText" presStyleLbl="node1" presStyleIdx="0" presStyleCnt="2">
        <dgm:presLayoutVars>
          <dgm:chMax val="0"/>
          <dgm:bulletEnabled val="1"/>
        </dgm:presLayoutVars>
      </dgm:prSet>
      <dgm:spPr/>
      <dgm:t>
        <a:bodyPr/>
        <a:lstStyle/>
        <a:p>
          <a:endParaRPr lang="zh-CN" altLang="en-US"/>
        </a:p>
      </dgm:t>
    </dgm:pt>
    <dgm:pt modelId="{7EE30746-BB2D-42DF-8DD6-3937C674818B}" type="pres">
      <dgm:prSet presAssocID="{ECC03C89-2F25-43FE-9EA4-D8F9B8890FCE}" presName="spacer" presStyleCnt="0"/>
      <dgm:spPr/>
    </dgm:pt>
    <dgm:pt modelId="{05F3F10F-4550-4B78-B85A-14BDFD0F7D15}" type="pres">
      <dgm:prSet presAssocID="{2B5ADEF9-16AE-4F87-A79F-244FBE27488E}" presName="parentText" presStyleLbl="node1" presStyleIdx="1" presStyleCnt="2">
        <dgm:presLayoutVars>
          <dgm:chMax val="0"/>
          <dgm:bulletEnabled val="1"/>
        </dgm:presLayoutVars>
      </dgm:prSet>
      <dgm:spPr/>
      <dgm:t>
        <a:bodyPr/>
        <a:lstStyle/>
        <a:p>
          <a:endParaRPr lang="zh-CN" altLang="en-US"/>
        </a:p>
      </dgm:t>
    </dgm:pt>
  </dgm:ptLst>
  <dgm:cxnLst>
    <dgm:cxn modelId="{30A2D372-D80A-4640-916C-57EF8AA66872}" type="presOf" srcId="{889DC63B-3297-4307-BF29-BC0853C93623}" destId="{2FEDBDB6-AA5D-49CB-B109-10819493EFA4}" srcOrd="0" destOrd="0" presId="urn:microsoft.com/office/officeart/2005/8/layout/vList2"/>
    <dgm:cxn modelId="{95C9AFC2-34E6-439A-BDBC-13C0C15A98A1}" type="presOf" srcId="{2B5ADEF9-16AE-4F87-A79F-244FBE27488E}" destId="{05F3F10F-4550-4B78-B85A-14BDFD0F7D15}" srcOrd="0" destOrd="0" presId="urn:microsoft.com/office/officeart/2005/8/layout/vList2"/>
    <dgm:cxn modelId="{E31A9A4B-1214-4F9D-BEA5-E1A7E07FCCB0}" srcId="{889DC63B-3297-4307-BF29-BC0853C93623}" destId="{62C72FEC-8A67-4544-8022-08C641E3F22C}" srcOrd="0" destOrd="0" parTransId="{7AAD6CCC-C4C9-456F-955A-192B1A391444}" sibTransId="{ECC03C89-2F25-43FE-9EA4-D8F9B8890FCE}"/>
    <dgm:cxn modelId="{158E7FC7-7E9F-4732-806D-88EEEF925F0F}" srcId="{889DC63B-3297-4307-BF29-BC0853C93623}" destId="{2B5ADEF9-16AE-4F87-A79F-244FBE27488E}" srcOrd="1" destOrd="0" parTransId="{7EBA9644-C287-4BEB-AB11-7E0BE741CDB6}" sibTransId="{6619AEDA-2921-44D7-94F1-1B2F8388E0A3}"/>
    <dgm:cxn modelId="{92E3E89E-20E5-449F-AFD1-AA0B56887DE3}" type="presOf" srcId="{62C72FEC-8A67-4544-8022-08C641E3F22C}" destId="{1BB03F1D-4F02-4492-A45A-3AF7F9235EEE}" srcOrd="0" destOrd="0" presId="urn:microsoft.com/office/officeart/2005/8/layout/vList2"/>
    <dgm:cxn modelId="{80EC8C5D-91DF-499F-9E75-5497210B0F2D}" type="presParOf" srcId="{2FEDBDB6-AA5D-49CB-B109-10819493EFA4}" destId="{1BB03F1D-4F02-4492-A45A-3AF7F9235EEE}" srcOrd="0" destOrd="0" presId="urn:microsoft.com/office/officeart/2005/8/layout/vList2"/>
    <dgm:cxn modelId="{C9E81698-A2D1-416C-B6D2-AD07F0B12468}" type="presParOf" srcId="{2FEDBDB6-AA5D-49CB-B109-10819493EFA4}" destId="{7EE30746-BB2D-42DF-8DD6-3937C674818B}" srcOrd="1" destOrd="0" presId="urn:microsoft.com/office/officeart/2005/8/layout/vList2"/>
    <dgm:cxn modelId="{16F290FD-1C5A-4713-A653-5F9739B8C429}" type="presParOf" srcId="{2FEDBDB6-AA5D-49CB-B109-10819493EFA4}" destId="{05F3F10F-4550-4B78-B85A-14BDFD0F7D1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A7895C6-06DE-4DEB-8A09-291D2C7DB136}"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zh-CN" altLang="en-US"/>
        </a:p>
      </dgm:t>
    </dgm:pt>
    <dgm:pt modelId="{E16481DB-BD62-4894-AD91-3B139F51C4F6}">
      <dgm:prSet/>
      <dgm:spPr/>
      <dgm:t>
        <a:bodyPr/>
        <a:lstStyle/>
        <a:p>
          <a:pPr rtl="0"/>
          <a:r>
            <a:rPr lang="zh-CN" altLang="en-US" b="1" smtClean="0">
              <a:solidFill>
                <a:srgbClr val="000000"/>
              </a:solidFill>
              <a:effectLst/>
            </a:rPr>
            <a:t>定义：</a:t>
          </a:r>
          <a:endParaRPr lang="zh-CN" altLang="en-US" b="1" dirty="0">
            <a:solidFill>
              <a:srgbClr val="000000"/>
            </a:solidFill>
            <a:effectLst/>
          </a:endParaRPr>
        </a:p>
      </dgm:t>
    </dgm:pt>
    <dgm:pt modelId="{E24C8D3F-3D18-4D14-A786-10F06A0994BB}" type="parTrans" cxnId="{EB4CFF3E-D6DC-451A-A6E0-975F76A05C18}">
      <dgm:prSet/>
      <dgm:spPr/>
      <dgm:t>
        <a:bodyPr/>
        <a:lstStyle/>
        <a:p>
          <a:endParaRPr lang="zh-CN" altLang="en-US">
            <a:solidFill>
              <a:srgbClr val="000000"/>
            </a:solidFill>
            <a:effectLst/>
          </a:endParaRPr>
        </a:p>
      </dgm:t>
    </dgm:pt>
    <dgm:pt modelId="{4759AAA5-C245-4DBF-B5EB-187FE96C6BA1}" type="sibTrans" cxnId="{EB4CFF3E-D6DC-451A-A6E0-975F76A05C18}">
      <dgm:prSet/>
      <dgm:spPr/>
      <dgm:t>
        <a:bodyPr/>
        <a:lstStyle/>
        <a:p>
          <a:endParaRPr lang="zh-CN" altLang="en-US">
            <a:solidFill>
              <a:srgbClr val="000000"/>
            </a:solidFill>
            <a:effectLst/>
          </a:endParaRPr>
        </a:p>
      </dgm:t>
    </dgm:pt>
    <dgm:pt modelId="{06857A73-8ECF-4F03-B8BC-4C586124FBBB}">
      <dgm:prSet/>
      <dgm:spPr/>
      <dgm:t>
        <a:bodyPr/>
        <a:lstStyle/>
        <a:p>
          <a:pPr rtl="0"/>
          <a:r>
            <a:rPr lang="zh-CN" altLang="en-US" b="1" smtClean="0">
              <a:solidFill>
                <a:srgbClr val="000000"/>
              </a:solidFill>
              <a:effectLst/>
            </a:rPr>
            <a:t>自转方向：</a:t>
          </a:r>
          <a:endParaRPr lang="zh-CN" altLang="en-US" b="1" dirty="0">
            <a:solidFill>
              <a:srgbClr val="000000"/>
            </a:solidFill>
            <a:effectLst/>
          </a:endParaRPr>
        </a:p>
      </dgm:t>
    </dgm:pt>
    <dgm:pt modelId="{70D934AE-8972-461E-818C-3D63271442D4}" type="parTrans" cxnId="{7DF6348A-B00D-4C20-881F-859D17C6DD85}">
      <dgm:prSet/>
      <dgm:spPr/>
      <dgm:t>
        <a:bodyPr/>
        <a:lstStyle/>
        <a:p>
          <a:endParaRPr lang="zh-CN" altLang="en-US">
            <a:solidFill>
              <a:srgbClr val="000000"/>
            </a:solidFill>
            <a:effectLst/>
          </a:endParaRPr>
        </a:p>
      </dgm:t>
    </dgm:pt>
    <dgm:pt modelId="{F6EA856C-9FE0-4801-A3D8-9572132DC798}" type="sibTrans" cxnId="{7DF6348A-B00D-4C20-881F-859D17C6DD85}">
      <dgm:prSet/>
      <dgm:spPr/>
      <dgm:t>
        <a:bodyPr/>
        <a:lstStyle/>
        <a:p>
          <a:endParaRPr lang="zh-CN" altLang="en-US">
            <a:solidFill>
              <a:srgbClr val="000000"/>
            </a:solidFill>
            <a:effectLst/>
          </a:endParaRPr>
        </a:p>
      </dgm:t>
    </dgm:pt>
    <dgm:pt modelId="{FB72415B-4BE3-4DB1-A6D0-8B72BAE97133}">
      <dgm:prSet/>
      <dgm:spPr/>
      <dgm:t>
        <a:bodyPr/>
        <a:lstStyle/>
        <a:p>
          <a:pPr rtl="0"/>
          <a:r>
            <a:rPr lang="zh-CN" altLang="en-US" b="1" smtClean="0">
              <a:solidFill>
                <a:srgbClr val="000000"/>
              </a:solidFill>
              <a:effectLst/>
            </a:rPr>
            <a:t>自转证据：</a:t>
          </a:r>
          <a:endParaRPr lang="zh-CN" altLang="en-US" b="1" dirty="0">
            <a:solidFill>
              <a:srgbClr val="000000"/>
            </a:solidFill>
            <a:effectLst/>
          </a:endParaRPr>
        </a:p>
      </dgm:t>
    </dgm:pt>
    <dgm:pt modelId="{9347A490-7D13-41BB-B03C-400F76152F33}" type="parTrans" cxnId="{35D70EA5-96D9-4F0F-A2FF-2252A7E2A420}">
      <dgm:prSet/>
      <dgm:spPr/>
      <dgm:t>
        <a:bodyPr/>
        <a:lstStyle/>
        <a:p>
          <a:endParaRPr lang="zh-CN" altLang="en-US">
            <a:solidFill>
              <a:srgbClr val="000000"/>
            </a:solidFill>
            <a:effectLst/>
          </a:endParaRPr>
        </a:p>
      </dgm:t>
    </dgm:pt>
    <dgm:pt modelId="{2DC5A25D-5A2C-4607-9FFB-1D1420B3F0E8}" type="sibTrans" cxnId="{35D70EA5-96D9-4F0F-A2FF-2252A7E2A420}">
      <dgm:prSet/>
      <dgm:spPr/>
      <dgm:t>
        <a:bodyPr/>
        <a:lstStyle/>
        <a:p>
          <a:endParaRPr lang="zh-CN" altLang="en-US">
            <a:solidFill>
              <a:srgbClr val="000000"/>
            </a:solidFill>
            <a:effectLst/>
          </a:endParaRPr>
        </a:p>
      </dgm:t>
    </dgm:pt>
    <dgm:pt modelId="{4BC66F2A-0281-4C16-A1D9-2C78392DFBEB}">
      <dgm:prSet/>
      <dgm:spPr>
        <a:solidFill>
          <a:srgbClr val="FFFFFF">
            <a:alpha val="89804"/>
          </a:srgbClr>
        </a:solidFill>
      </dgm:spPr>
      <dgm:t>
        <a:bodyPr/>
        <a:lstStyle/>
        <a:p>
          <a:pPr rtl="0"/>
          <a:r>
            <a:rPr lang="zh-CN" altLang="en-US" b="1" dirty="0" smtClean="0">
              <a:solidFill>
                <a:srgbClr val="000000"/>
              </a:solidFill>
              <a:effectLst/>
            </a:rPr>
            <a:t>法国物理学家傅科在巴黎进行的“</a:t>
          </a:r>
          <a:r>
            <a:rPr lang="zh-CN" altLang="en-US" b="1" dirty="0" smtClean="0">
              <a:solidFill>
                <a:srgbClr val="FF0000"/>
              </a:solidFill>
              <a:effectLst/>
            </a:rPr>
            <a:t>傅科摆</a:t>
          </a:r>
          <a:r>
            <a:rPr lang="zh-CN" altLang="en-US" b="1" dirty="0" smtClean="0">
              <a:solidFill>
                <a:srgbClr val="000000"/>
              </a:solidFill>
              <a:effectLst/>
            </a:rPr>
            <a:t>”试验</a:t>
          </a:r>
        </a:p>
      </dgm:t>
    </dgm:pt>
    <dgm:pt modelId="{94C19E83-4734-4D62-8887-A7D12A07092A}" type="parTrans" cxnId="{FDA6A44B-EF69-4ED6-B102-F9BBCF9B2FB8}">
      <dgm:prSet/>
      <dgm:spPr/>
      <dgm:t>
        <a:bodyPr/>
        <a:lstStyle/>
        <a:p>
          <a:endParaRPr lang="zh-CN" altLang="en-US">
            <a:solidFill>
              <a:srgbClr val="000000"/>
            </a:solidFill>
            <a:effectLst/>
          </a:endParaRPr>
        </a:p>
      </dgm:t>
    </dgm:pt>
    <dgm:pt modelId="{616044A4-734A-49A3-A38E-13D4D5DB9AF8}" type="sibTrans" cxnId="{FDA6A44B-EF69-4ED6-B102-F9BBCF9B2FB8}">
      <dgm:prSet/>
      <dgm:spPr/>
      <dgm:t>
        <a:bodyPr/>
        <a:lstStyle/>
        <a:p>
          <a:endParaRPr lang="zh-CN" altLang="en-US">
            <a:solidFill>
              <a:srgbClr val="000000"/>
            </a:solidFill>
            <a:effectLst/>
          </a:endParaRPr>
        </a:p>
      </dgm:t>
    </dgm:pt>
    <dgm:pt modelId="{15AE6692-3DFC-4BEE-AF09-984195286923}">
      <dgm:prSet/>
      <dgm:spPr>
        <a:solidFill>
          <a:srgbClr val="F8F8F8">
            <a:alpha val="90000"/>
          </a:srgbClr>
        </a:solidFill>
      </dgm:spPr>
      <dgm:t>
        <a:bodyPr/>
        <a:lstStyle/>
        <a:p>
          <a:r>
            <a:rPr lang="zh-CN" altLang="en-US" b="1" dirty="0" smtClean="0">
              <a:solidFill>
                <a:srgbClr val="000000"/>
              </a:solidFill>
              <a:effectLst/>
            </a:rPr>
            <a:t>在北半球看呈逆时针方向（南半球反之），将其定义为东</a:t>
          </a:r>
        </a:p>
      </dgm:t>
    </dgm:pt>
    <dgm:pt modelId="{E99BFE57-0EE9-4BEE-AE3E-E04290215342}" type="parTrans" cxnId="{96E7A3CA-5FD8-4365-A3A3-5C39DDC60F7D}">
      <dgm:prSet/>
      <dgm:spPr/>
      <dgm:t>
        <a:bodyPr/>
        <a:lstStyle/>
        <a:p>
          <a:endParaRPr lang="zh-CN" altLang="en-US">
            <a:solidFill>
              <a:srgbClr val="000000"/>
            </a:solidFill>
            <a:effectLst/>
          </a:endParaRPr>
        </a:p>
      </dgm:t>
    </dgm:pt>
    <dgm:pt modelId="{A8018F1E-D83F-4506-8B68-FF3043B83211}" type="sibTrans" cxnId="{96E7A3CA-5FD8-4365-A3A3-5C39DDC60F7D}">
      <dgm:prSet/>
      <dgm:spPr/>
      <dgm:t>
        <a:bodyPr/>
        <a:lstStyle/>
        <a:p>
          <a:endParaRPr lang="zh-CN" altLang="en-US">
            <a:solidFill>
              <a:srgbClr val="000000"/>
            </a:solidFill>
            <a:effectLst/>
          </a:endParaRPr>
        </a:p>
      </dgm:t>
    </dgm:pt>
    <dgm:pt modelId="{A262EB6C-B31B-4B91-9203-71CFA58B29D8}">
      <dgm:prSet/>
      <dgm:spPr>
        <a:solidFill>
          <a:srgbClr val="F8F8F8"/>
        </a:solidFill>
      </dgm:spPr>
      <dgm:t>
        <a:bodyPr/>
        <a:lstStyle/>
        <a:p>
          <a:r>
            <a:rPr lang="zh-CN" altLang="en-US" b="1" dirty="0" smtClean="0">
              <a:solidFill>
                <a:srgbClr val="000000"/>
              </a:solidFill>
              <a:effectLst/>
            </a:rPr>
            <a:t>地球本身的旋转。旋转轴是地轴，地轴通过地球的中心</a:t>
          </a:r>
          <a:endParaRPr lang="zh-CN" altLang="en-US" b="1" dirty="0">
            <a:solidFill>
              <a:srgbClr val="000000"/>
            </a:solidFill>
            <a:effectLst/>
          </a:endParaRPr>
        </a:p>
      </dgm:t>
    </dgm:pt>
    <dgm:pt modelId="{F322A572-2788-4A07-9CA2-AFEEF6227729}" type="parTrans" cxnId="{6D44A5DA-BA41-4CCF-BAB9-3F8391E52B45}">
      <dgm:prSet/>
      <dgm:spPr/>
      <dgm:t>
        <a:bodyPr/>
        <a:lstStyle/>
        <a:p>
          <a:endParaRPr lang="zh-CN" altLang="en-US">
            <a:solidFill>
              <a:srgbClr val="000000"/>
            </a:solidFill>
            <a:effectLst/>
          </a:endParaRPr>
        </a:p>
      </dgm:t>
    </dgm:pt>
    <dgm:pt modelId="{D8B3DD99-C24A-4E85-974A-09D7F6EE906A}" type="sibTrans" cxnId="{6D44A5DA-BA41-4CCF-BAB9-3F8391E52B45}">
      <dgm:prSet/>
      <dgm:spPr/>
      <dgm:t>
        <a:bodyPr/>
        <a:lstStyle/>
        <a:p>
          <a:endParaRPr lang="zh-CN" altLang="en-US">
            <a:solidFill>
              <a:srgbClr val="000000"/>
            </a:solidFill>
            <a:effectLst/>
          </a:endParaRPr>
        </a:p>
      </dgm:t>
    </dgm:pt>
    <dgm:pt modelId="{629FA9C2-2F12-4A38-8FA3-614D6EF1E5E3}" type="pres">
      <dgm:prSet presAssocID="{EA7895C6-06DE-4DEB-8A09-291D2C7DB136}" presName="linear" presStyleCnt="0">
        <dgm:presLayoutVars>
          <dgm:dir/>
          <dgm:animLvl val="lvl"/>
          <dgm:resizeHandles val="exact"/>
        </dgm:presLayoutVars>
      </dgm:prSet>
      <dgm:spPr/>
      <dgm:t>
        <a:bodyPr/>
        <a:lstStyle/>
        <a:p>
          <a:endParaRPr lang="zh-CN" altLang="en-US"/>
        </a:p>
      </dgm:t>
    </dgm:pt>
    <dgm:pt modelId="{94DC17F2-AC67-4E27-A7BA-5E674D460EEC}" type="pres">
      <dgm:prSet presAssocID="{E16481DB-BD62-4894-AD91-3B139F51C4F6}" presName="parentLin" presStyleCnt="0"/>
      <dgm:spPr/>
      <dgm:t>
        <a:bodyPr/>
        <a:lstStyle/>
        <a:p>
          <a:endParaRPr lang="zh-CN" altLang="en-US"/>
        </a:p>
      </dgm:t>
    </dgm:pt>
    <dgm:pt modelId="{8269C5AA-0BE4-4618-9D51-3B1F4939F7FD}" type="pres">
      <dgm:prSet presAssocID="{E16481DB-BD62-4894-AD91-3B139F51C4F6}" presName="parentLeftMargin" presStyleLbl="node1" presStyleIdx="0" presStyleCnt="3"/>
      <dgm:spPr/>
      <dgm:t>
        <a:bodyPr/>
        <a:lstStyle/>
        <a:p>
          <a:endParaRPr lang="zh-CN" altLang="en-US"/>
        </a:p>
      </dgm:t>
    </dgm:pt>
    <dgm:pt modelId="{D7E76B55-1183-4220-B8F2-013EB82D669C}" type="pres">
      <dgm:prSet presAssocID="{E16481DB-BD62-4894-AD91-3B139F51C4F6}" presName="parentText" presStyleLbl="node1" presStyleIdx="0" presStyleCnt="3">
        <dgm:presLayoutVars>
          <dgm:chMax val="0"/>
          <dgm:bulletEnabled val="1"/>
        </dgm:presLayoutVars>
      </dgm:prSet>
      <dgm:spPr/>
      <dgm:t>
        <a:bodyPr/>
        <a:lstStyle/>
        <a:p>
          <a:endParaRPr lang="zh-CN" altLang="en-US"/>
        </a:p>
      </dgm:t>
    </dgm:pt>
    <dgm:pt modelId="{9E31B9CF-C8BC-4801-BAE8-E781A83315E2}" type="pres">
      <dgm:prSet presAssocID="{E16481DB-BD62-4894-AD91-3B139F51C4F6}" presName="negativeSpace" presStyleCnt="0"/>
      <dgm:spPr/>
      <dgm:t>
        <a:bodyPr/>
        <a:lstStyle/>
        <a:p>
          <a:endParaRPr lang="zh-CN" altLang="en-US"/>
        </a:p>
      </dgm:t>
    </dgm:pt>
    <dgm:pt modelId="{5C938D75-1E63-4FE5-8362-F364F32FAB71}" type="pres">
      <dgm:prSet presAssocID="{E16481DB-BD62-4894-AD91-3B139F51C4F6}" presName="childText" presStyleLbl="conFgAcc1" presStyleIdx="0" presStyleCnt="3">
        <dgm:presLayoutVars>
          <dgm:bulletEnabled val="1"/>
        </dgm:presLayoutVars>
      </dgm:prSet>
      <dgm:spPr/>
      <dgm:t>
        <a:bodyPr/>
        <a:lstStyle/>
        <a:p>
          <a:endParaRPr lang="zh-CN" altLang="en-US"/>
        </a:p>
      </dgm:t>
    </dgm:pt>
    <dgm:pt modelId="{55D4C66B-CE75-4D1E-B062-FABE96FA354B}" type="pres">
      <dgm:prSet presAssocID="{4759AAA5-C245-4DBF-B5EB-187FE96C6BA1}" presName="spaceBetweenRectangles" presStyleCnt="0"/>
      <dgm:spPr/>
      <dgm:t>
        <a:bodyPr/>
        <a:lstStyle/>
        <a:p>
          <a:endParaRPr lang="zh-CN" altLang="en-US"/>
        </a:p>
      </dgm:t>
    </dgm:pt>
    <dgm:pt modelId="{5FAF1B0D-117D-460E-84BB-D7B8B6E1E008}" type="pres">
      <dgm:prSet presAssocID="{06857A73-8ECF-4F03-B8BC-4C586124FBBB}" presName="parentLin" presStyleCnt="0"/>
      <dgm:spPr/>
      <dgm:t>
        <a:bodyPr/>
        <a:lstStyle/>
        <a:p>
          <a:endParaRPr lang="zh-CN" altLang="en-US"/>
        </a:p>
      </dgm:t>
    </dgm:pt>
    <dgm:pt modelId="{85AE89E7-EA05-426D-A365-5CA1D18445A3}" type="pres">
      <dgm:prSet presAssocID="{06857A73-8ECF-4F03-B8BC-4C586124FBBB}" presName="parentLeftMargin" presStyleLbl="node1" presStyleIdx="0" presStyleCnt="3"/>
      <dgm:spPr/>
      <dgm:t>
        <a:bodyPr/>
        <a:lstStyle/>
        <a:p>
          <a:endParaRPr lang="zh-CN" altLang="en-US"/>
        </a:p>
      </dgm:t>
    </dgm:pt>
    <dgm:pt modelId="{9BB84735-10C5-4923-93F7-2AC6A2C65E35}" type="pres">
      <dgm:prSet presAssocID="{06857A73-8ECF-4F03-B8BC-4C586124FBBB}" presName="parentText" presStyleLbl="node1" presStyleIdx="1" presStyleCnt="3">
        <dgm:presLayoutVars>
          <dgm:chMax val="0"/>
          <dgm:bulletEnabled val="1"/>
        </dgm:presLayoutVars>
      </dgm:prSet>
      <dgm:spPr/>
      <dgm:t>
        <a:bodyPr/>
        <a:lstStyle/>
        <a:p>
          <a:endParaRPr lang="zh-CN" altLang="en-US"/>
        </a:p>
      </dgm:t>
    </dgm:pt>
    <dgm:pt modelId="{9994C2F7-5BCA-49B1-AAE8-9552CF2477ED}" type="pres">
      <dgm:prSet presAssocID="{06857A73-8ECF-4F03-B8BC-4C586124FBBB}" presName="negativeSpace" presStyleCnt="0"/>
      <dgm:spPr/>
      <dgm:t>
        <a:bodyPr/>
        <a:lstStyle/>
        <a:p>
          <a:endParaRPr lang="zh-CN" altLang="en-US"/>
        </a:p>
      </dgm:t>
    </dgm:pt>
    <dgm:pt modelId="{E2628AFF-71C1-4CF7-A0C1-45FEFD1FB6D2}" type="pres">
      <dgm:prSet presAssocID="{06857A73-8ECF-4F03-B8BC-4C586124FBBB}" presName="childText" presStyleLbl="conFgAcc1" presStyleIdx="1" presStyleCnt="3">
        <dgm:presLayoutVars>
          <dgm:bulletEnabled val="1"/>
        </dgm:presLayoutVars>
      </dgm:prSet>
      <dgm:spPr/>
      <dgm:t>
        <a:bodyPr/>
        <a:lstStyle/>
        <a:p>
          <a:endParaRPr lang="zh-CN" altLang="en-US"/>
        </a:p>
      </dgm:t>
    </dgm:pt>
    <dgm:pt modelId="{06B399BB-6549-4353-B869-88B80C16E7CD}" type="pres">
      <dgm:prSet presAssocID="{F6EA856C-9FE0-4801-A3D8-9572132DC798}" presName="spaceBetweenRectangles" presStyleCnt="0"/>
      <dgm:spPr/>
      <dgm:t>
        <a:bodyPr/>
        <a:lstStyle/>
        <a:p>
          <a:endParaRPr lang="zh-CN" altLang="en-US"/>
        </a:p>
      </dgm:t>
    </dgm:pt>
    <dgm:pt modelId="{3D912F7F-3F4E-4C4F-B7DB-D3ECEE213418}" type="pres">
      <dgm:prSet presAssocID="{FB72415B-4BE3-4DB1-A6D0-8B72BAE97133}" presName="parentLin" presStyleCnt="0"/>
      <dgm:spPr/>
      <dgm:t>
        <a:bodyPr/>
        <a:lstStyle/>
        <a:p>
          <a:endParaRPr lang="zh-CN" altLang="en-US"/>
        </a:p>
      </dgm:t>
    </dgm:pt>
    <dgm:pt modelId="{37E53A2C-C643-48E8-9A37-1D52255F8473}" type="pres">
      <dgm:prSet presAssocID="{FB72415B-4BE3-4DB1-A6D0-8B72BAE97133}" presName="parentLeftMargin" presStyleLbl="node1" presStyleIdx="1" presStyleCnt="3"/>
      <dgm:spPr/>
      <dgm:t>
        <a:bodyPr/>
        <a:lstStyle/>
        <a:p>
          <a:endParaRPr lang="zh-CN" altLang="en-US"/>
        </a:p>
      </dgm:t>
    </dgm:pt>
    <dgm:pt modelId="{55178A94-8498-4C56-9411-01A1471D927C}" type="pres">
      <dgm:prSet presAssocID="{FB72415B-4BE3-4DB1-A6D0-8B72BAE97133}" presName="parentText" presStyleLbl="node1" presStyleIdx="2" presStyleCnt="3">
        <dgm:presLayoutVars>
          <dgm:chMax val="0"/>
          <dgm:bulletEnabled val="1"/>
        </dgm:presLayoutVars>
      </dgm:prSet>
      <dgm:spPr/>
      <dgm:t>
        <a:bodyPr/>
        <a:lstStyle/>
        <a:p>
          <a:endParaRPr lang="zh-CN" altLang="en-US"/>
        </a:p>
      </dgm:t>
    </dgm:pt>
    <dgm:pt modelId="{6609555B-86C0-4126-8EDA-420B16ACFEC6}" type="pres">
      <dgm:prSet presAssocID="{FB72415B-4BE3-4DB1-A6D0-8B72BAE97133}" presName="negativeSpace" presStyleCnt="0"/>
      <dgm:spPr/>
      <dgm:t>
        <a:bodyPr/>
        <a:lstStyle/>
        <a:p>
          <a:endParaRPr lang="zh-CN" altLang="en-US"/>
        </a:p>
      </dgm:t>
    </dgm:pt>
    <dgm:pt modelId="{66F28DB9-DA64-496C-86D0-25D41C6EF01A}" type="pres">
      <dgm:prSet presAssocID="{FB72415B-4BE3-4DB1-A6D0-8B72BAE97133}" presName="childText" presStyleLbl="conFgAcc1" presStyleIdx="2" presStyleCnt="3">
        <dgm:presLayoutVars>
          <dgm:bulletEnabled val="1"/>
        </dgm:presLayoutVars>
      </dgm:prSet>
      <dgm:spPr/>
      <dgm:t>
        <a:bodyPr/>
        <a:lstStyle/>
        <a:p>
          <a:endParaRPr lang="zh-CN" altLang="en-US"/>
        </a:p>
      </dgm:t>
    </dgm:pt>
  </dgm:ptLst>
  <dgm:cxnLst>
    <dgm:cxn modelId="{BC56E142-73D4-48D7-82F6-6F9610E6333E}" type="presOf" srcId="{15AE6692-3DFC-4BEE-AF09-984195286923}" destId="{E2628AFF-71C1-4CF7-A0C1-45FEFD1FB6D2}" srcOrd="0" destOrd="0" presId="urn:microsoft.com/office/officeart/2005/8/layout/list1"/>
    <dgm:cxn modelId="{C5C6D83B-8F1A-473C-A9BA-2F8693E0169B}" type="presOf" srcId="{A262EB6C-B31B-4B91-9203-71CFA58B29D8}" destId="{5C938D75-1E63-4FE5-8362-F364F32FAB71}" srcOrd="0" destOrd="0" presId="urn:microsoft.com/office/officeart/2005/8/layout/list1"/>
    <dgm:cxn modelId="{6FF25334-6CC9-4965-96CA-66F9D4EA43E1}" type="presOf" srcId="{E16481DB-BD62-4894-AD91-3B139F51C4F6}" destId="{D7E76B55-1183-4220-B8F2-013EB82D669C}" srcOrd="1" destOrd="0" presId="urn:microsoft.com/office/officeart/2005/8/layout/list1"/>
    <dgm:cxn modelId="{00BDD46D-FAFC-4DD9-A651-174BDC95E90C}" type="presOf" srcId="{4BC66F2A-0281-4C16-A1D9-2C78392DFBEB}" destId="{66F28DB9-DA64-496C-86D0-25D41C6EF01A}" srcOrd="0" destOrd="0" presId="urn:microsoft.com/office/officeart/2005/8/layout/list1"/>
    <dgm:cxn modelId="{CC66F200-77BE-4315-8B14-74E52E1BCC11}" type="presOf" srcId="{EA7895C6-06DE-4DEB-8A09-291D2C7DB136}" destId="{629FA9C2-2F12-4A38-8FA3-614D6EF1E5E3}" srcOrd="0" destOrd="0" presId="urn:microsoft.com/office/officeart/2005/8/layout/list1"/>
    <dgm:cxn modelId="{35D70EA5-96D9-4F0F-A2FF-2252A7E2A420}" srcId="{EA7895C6-06DE-4DEB-8A09-291D2C7DB136}" destId="{FB72415B-4BE3-4DB1-A6D0-8B72BAE97133}" srcOrd="2" destOrd="0" parTransId="{9347A490-7D13-41BB-B03C-400F76152F33}" sibTransId="{2DC5A25D-5A2C-4607-9FFB-1D1420B3F0E8}"/>
    <dgm:cxn modelId="{7DF6348A-B00D-4C20-881F-859D17C6DD85}" srcId="{EA7895C6-06DE-4DEB-8A09-291D2C7DB136}" destId="{06857A73-8ECF-4F03-B8BC-4C586124FBBB}" srcOrd="1" destOrd="0" parTransId="{70D934AE-8972-461E-818C-3D63271442D4}" sibTransId="{F6EA856C-9FE0-4801-A3D8-9572132DC798}"/>
    <dgm:cxn modelId="{6D44A5DA-BA41-4CCF-BAB9-3F8391E52B45}" srcId="{E16481DB-BD62-4894-AD91-3B139F51C4F6}" destId="{A262EB6C-B31B-4B91-9203-71CFA58B29D8}" srcOrd="0" destOrd="0" parTransId="{F322A572-2788-4A07-9CA2-AFEEF6227729}" sibTransId="{D8B3DD99-C24A-4E85-974A-09D7F6EE906A}"/>
    <dgm:cxn modelId="{FDA6A44B-EF69-4ED6-B102-F9BBCF9B2FB8}" srcId="{FB72415B-4BE3-4DB1-A6D0-8B72BAE97133}" destId="{4BC66F2A-0281-4C16-A1D9-2C78392DFBEB}" srcOrd="0" destOrd="0" parTransId="{94C19E83-4734-4D62-8887-A7D12A07092A}" sibTransId="{616044A4-734A-49A3-A38E-13D4D5DB9AF8}"/>
    <dgm:cxn modelId="{55910B16-C829-4510-9C2D-9CD70ABFA2CC}" type="presOf" srcId="{06857A73-8ECF-4F03-B8BC-4C586124FBBB}" destId="{85AE89E7-EA05-426D-A365-5CA1D18445A3}" srcOrd="0" destOrd="0" presId="urn:microsoft.com/office/officeart/2005/8/layout/list1"/>
    <dgm:cxn modelId="{96E7A3CA-5FD8-4365-A3A3-5C39DDC60F7D}" srcId="{06857A73-8ECF-4F03-B8BC-4C586124FBBB}" destId="{15AE6692-3DFC-4BEE-AF09-984195286923}" srcOrd="0" destOrd="0" parTransId="{E99BFE57-0EE9-4BEE-AE3E-E04290215342}" sibTransId="{A8018F1E-D83F-4506-8B68-FF3043B83211}"/>
    <dgm:cxn modelId="{C5AE7825-AE02-448C-93C2-91314321912B}" type="presOf" srcId="{06857A73-8ECF-4F03-B8BC-4C586124FBBB}" destId="{9BB84735-10C5-4923-93F7-2AC6A2C65E35}" srcOrd="1" destOrd="0" presId="urn:microsoft.com/office/officeart/2005/8/layout/list1"/>
    <dgm:cxn modelId="{985AE00A-F77F-4EF6-944F-3D66F12C8B12}" type="presOf" srcId="{E16481DB-BD62-4894-AD91-3B139F51C4F6}" destId="{8269C5AA-0BE4-4618-9D51-3B1F4939F7FD}" srcOrd="0" destOrd="0" presId="urn:microsoft.com/office/officeart/2005/8/layout/list1"/>
    <dgm:cxn modelId="{A9560F2E-17BE-48E1-BE09-321ED4F23AED}" type="presOf" srcId="{FB72415B-4BE3-4DB1-A6D0-8B72BAE97133}" destId="{37E53A2C-C643-48E8-9A37-1D52255F8473}" srcOrd="0" destOrd="0" presId="urn:microsoft.com/office/officeart/2005/8/layout/list1"/>
    <dgm:cxn modelId="{EB4CFF3E-D6DC-451A-A6E0-975F76A05C18}" srcId="{EA7895C6-06DE-4DEB-8A09-291D2C7DB136}" destId="{E16481DB-BD62-4894-AD91-3B139F51C4F6}" srcOrd="0" destOrd="0" parTransId="{E24C8D3F-3D18-4D14-A786-10F06A0994BB}" sibTransId="{4759AAA5-C245-4DBF-B5EB-187FE96C6BA1}"/>
    <dgm:cxn modelId="{408AE59F-D72F-43B2-BB49-59C816CE9965}" type="presOf" srcId="{FB72415B-4BE3-4DB1-A6D0-8B72BAE97133}" destId="{55178A94-8498-4C56-9411-01A1471D927C}" srcOrd="1" destOrd="0" presId="urn:microsoft.com/office/officeart/2005/8/layout/list1"/>
    <dgm:cxn modelId="{DC8BFDD4-5ED2-41F4-B619-A08B29F550E9}" type="presParOf" srcId="{629FA9C2-2F12-4A38-8FA3-614D6EF1E5E3}" destId="{94DC17F2-AC67-4E27-A7BA-5E674D460EEC}" srcOrd="0" destOrd="0" presId="urn:microsoft.com/office/officeart/2005/8/layout/list1"/>
    <dgm:cxn modelId="{5723EF40-19EB-42E4-9CD6-0A835561D449}" type="presParOf" srcId="{94DC17F2-AC67-4E27-A7BA-5E674D460EEC}" destId="{8269C5AA-0BE4-4618-9D51-3B1F4939F7FD}" srcOrd="0" destOrd="0" presId="urn:microsoft.com/office/officeart/2005/8/layout/list1"/>
    <dgm:cxn modelId="{A89FA476-E338-4176-B577-325D17F8E521}" type="presParOf" srcId="{94DC17F2-AC67-4E27-A7BA-5E674D460EEC}" destId="{D7E76B55-1183-4220-B8F2-013EB82D669C}" srcOrd="1" destOrd="0" presId="urn:microsoft.com/office/officeart/2005/8/layout/list1"/>
    <dgm:cxn modelId="{0CC1777E-169A-46BF-86FB-32659F7677F3}" type="presParOf" srcId="{629FA9C2-2F12-4A38-8FA3-614D6EF1E5E3}" destId="{9E31B9CF-C8BC-4801-BAE8-E781A83315E2}" srcOrd="1" destOrd="0" presId="urn:microsoft.com/office/officeart/2005/8/layout/list1"/>
    <dgm:cxn modelId="{13663A8D-2ACB-4D11-92A9-4E0F501B284C}" type="presParOf" srcId="{629FA9C2-2F12-4A38-8FA3-614D6EF1E5E3}" destId="{5C938D75-1E63-4FE5-8362-F364F32FAB71}" srcOrd="2" destOrd="0" presId="urn:microsoft.com/office/officeart/2005/8/layout/list1"/>
    <dgm:cxn modelId="{39CB43E3-5293-462E-A466-66514282733A}" type="presParOf" srcId="{629FA9C2-2F12-4A38-8FA3-614D6EF1E5E3}" destId="{55D4C66B-CE75-4D1E-B062-FABE96FA354B}" srcOrd="3" destOrd="0" presId="urn:microsoft.com/office/officeart/2005/8/layout/list1"/>
    <dgm:cxn modelId="{499088FC-A593-4086-9F80-192D9C62AD59}" type="presParOf" srcId="{629FA9C2-2F12-4A38-8FA3-614D6EF1E5E3}" destId="{5FAF1B0D-117D-460E-84BB-D7B8B6E1E008}" srcOrd="4" destOrd="0" presId="urn:microsoft.com/office/officeart/2005/8/layout/list1"/>
    <dgm:cxn modelId="{261EEDEC-63E6-42F7-A3A2-B7621215FEF1}" type="presParOf" srcId="{5FAF1B0D-117D-460E-84BB-D7B8B6E1E008}" destId="{85AE89E7-EA05-426D-A365-5CA1D18445A3}" srcOrd="0" destOrd="0" presId="urn:microsoft.com/office/officeart/2005/8/layout/list1"/>
    <dgm:cxn modelId="{12040837-88DD-44B1-A5F2-6915BC2DFEC1}" type="presParOf" srcId="{5FAF1B0D-117D-460E-84BB-D7B8B6E1E008}" destId="{9BB84735-10C5-4923-93F7-2AC6A2C65E35}" srcOrd="1" destOrd="0" presId="urn:microsoft.com/office/officeart/2005/8/layout/list1"/>
    <dgm:cxn modelId="{F1241E35-580E-4D56-A5A9-59BD5F92C800}" type="presParOf" srcId="{629FA9C2-2F12-4A38-8FA3-614D6EF1E5E3}" destId="{9994C2F7-5BCA-49B1-AAE8-9552CF2477ED}" srcOrd="5" destOrd="0" presId="urn:microsoft.com/office/officeart/2005/8/layout/list1"/>
    <dgm:cxn modelId="{5B0BD0DE-8EBC-4AC6-A114-20FF8C97DE10}" type="presParOf" srcId="{629FA9C2-2F12-4A38-8FA3-614D6EF1E5E3}" destId="{E2628AFF-71C1-4CF7-A0C1-45FEFD1FB6D2}" srcOrd="6" destOrd="0" presId="urn:microsoft.com/office/officeart/2005/8/layout/list1"/>
    <dgm:cxn modelId="{E277C86B-C4AC-4256-AD3E-F6A5433F5CFC}" type="presParOf" srcId="{629FA9C2-2F12-4A38-8FA3-614D6EF1E5E3}" destId="{06B399BB-6549-4353-B869-88B80C16E7CD}" srcOrd="7" destOrd="0" presId="urn:microsoft.com/office/officeart/2005/8/layout/list1"/>
    <dgm:cxn modelId="{464A88C7-EFC5-43A2-8125-A9EB232F1998}" type="presParOf" srcId="{629FA9C2-2F12-4A38-8FA3-614D6EF1E5E3}" destId="{3D912F7F-3F4E-4C4F-B7DB-D3ECEE213418}" srcOrd="8" destOrd="0" presId="urn:microsoft.com/office/officeart/2005/8/layout/list1"/>
    <dgm:cxn modelId="{25EC345C-AEBE-4A3F-9007-E1FB5AC82C0E}" type="presParOf" srcId="{3D912F7F-3F4E-4C4F-B7DB-D3ECEE213418}" destId="{37E53A2C-C643-48E8-9A37-1D52255F8473}" srcOrd="0" destOrd="0" presId="urn:microsoft.com/office/officeart/2005/8/layout/list1"/>
    <dgm:cxn modelId="{D8329A2F-B696-481E-9350-A41FAB284710}" type="presParOf" srcId="{3D912F7F-3F4E-4C4F-B7DB-D3ECEE213418}" destId="{55178A94-8498-4C56-9411-01A1471D927C}" srcOrd="1" destOrd="0" presId="urn:microsoft.com/office/officeart/2005/8/layout/list1"/>
    <dgm:cxn modelId="{C26FCFBF-EEC5-45C1-8AB8-946930466329}" type="presParOf" srcId="{629FA9C2-2F12-4A38-8FA3-614D6EF1E5E3}" destId="{6609555B-86C0-4126-8EDA-420B16ACFEC6}" srcOrd="9" destOrd="0" presId="urn:microsoft.com/office/officeart/2005/8/layout/list1"/>
    <dgm:cxn modelId="{D7182E1D-31E7-4197-8B9F-CC33FCE6E78D}" type="presParOf" srcId="{629FA9C2-2F12-4A38-8FA3-614D6EF1E5E3}" destId="{66F28DB9-DA64-496C-86D0-25D41C6EF01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ED9245F-EA59-4B32-8201-2574D4FAFA20}" type="doc">
      <dgm:prSet loTypeId="urn:microsoft.com/office/officeart/2005/8/layout/vList4#2" loCatId="list"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4D70566D-FD9C-4F90-8384-F88AB62A15FC}">
          <dgm:prSet custT="1"/>
          <dgm:spPr>
            <a:solidFill>
              <a:schemeClr val="accent1">
                <a:lumMod val="50000"/>
              </a:schemeClr>
            </a:solidFill>
            <a:ln>
              <a:solidFill>
                <a:schemeClr val="bg1"/>
              </a:solidFill>
            </a:ln>
          </dgm:spPr>
          <dgm:t>
            <a:bodyPr/>
            <a:lstStyle/>
            <a:p>
              <a:pPr rtl="0"/>
              <a:r>
                <a:rPr lang="zh-CN" sz="3200" b="1" dirty="0" smtClean="0"/>
                <a:t>不同纬度上，摆动平面</a:t>
              </a:r>
              <a:r>
                <a:rPr lang="zh-CN" sz="3200" b="1" u="sng" dirty="0" smtClean="0">
                  <a:solidFill>
                    <a:srgbClr val="FFFF00"/>
                  </a:solidFill>
                </a:rPr>
                <a:t>每小时偏转的角度</a:t>
              </a:r>
              <a:r>
                <a:rPr lang="zh-CN" sz="3200" b="1" dirty="0" smtClean="0"/>
                <a:t>等于地球每小时自转的速度与所在纬度正弦的乘积</a:t>
              </a:r>
              <a:endParaRPr lang="en-US" altLang="zh-CN" sz="3200" b="1" dirty="0" smtClean="0"/>
            </a:p>
            <a:p>
              <a:pPr rtl="0"/>
              <a:endParaRPr lang="en-US" altLang="zh-CN" sz="3600" b="1" dirty="0" smtClean="0"/>
            </a:p>
            <a:p>
              <a:pPr rtl="0"/>
              <a:r>
                <a:rPr lang="zh-CN" altLang="en-US" sz="3600" b="1" dirty="0" smtClean="0"/>
                <a:t>计算</a:t>
              </a:r>
              <a:r>
                <a:rPr lang="zh-CN" sz="3600" b="1" dirty="0" smtClean="0"/>
                <a:t>公式</a:t>
              </a:r>
              <a:r>
                <a:rPr lang="zh-CN" altLang="en-US" sz="3600" b="1" dirty="0" smtClean="0"/>
                <a:t>：</a:t>
              </a:r>
              <a14:m>
                <m:oMath xmlns:m="http://schemas.openxmlformats.org/officeDocument/2006/math">
                  <m:r>
                    <a:rPr lang="zh-CN" altLang="en-US" sz="3600" b="1" i="1" smtClean="0">
                      <a:effectLst>
                        <a:outerShdw blurRad="38100" dist="38100" dir="2700000" algn="tl">
                          <a:srgbClr val="000000">
                            <a:alpha val="43137"/>
                          </a:srgbClr>
                        </a:outerShdw>
                      </a:effectLst>
                      <a:latin typeface="Cambria Math" panose="02040503050406030204" pitchFamily="18" charset="0"/>
                    </a:rPr>
                    <m:t>𝜶</m:t>
                  </m:r>
                  <m:r>
                    <a:rPr lang="en-US" altLang="zh-CN" sz="3600" b="1" i="1" smtClean="0">
                      <a:effectLst>
                        <a:outerShdw blurRad="38100" dist="38100" dir="2700000" algn="tl">
                          <a:srgbClr val="000000">
                            <a:alpha val="43137"/>
                          </a:srgbClr>
                        </a:outerShdw>
                      </a:effectLst>
                      <a:latin typeface="Cambria Math" panose="02040503050406030204" pitchFamily="18" charset="0"/>
                    </a:rPr>
                    <m:t>=</m:t>
                  </m:r>
                  <m:r>
                    <a:rPr lang="en-US" altLang="zh-CN" sz="3600" b="1" i="1" smtClean="0">
                      <a:effectLst>
                        <a:outerShdw blurRad="38100" dist="38100" dir="2700000" algn="tl">
                          <a:srgbClr val="000000">
                            <a:alpha val="43137"/>
                          </a:srgbClr>
                        </a:outerShdw>
                      </a:effectLst>
                      <a:latin typeface="Cambria Math" panose="02040503050406030204" pitchFamily="18" charset="0"/>
                    </a:rPr>
                    <m:t>𝟏𝟓</m:t>
                  </m:r>
                  <m:r>
                    <a:rPr lang="en-US" altLang="zh-CN" sz="36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func>
                    <m:funcPr>
                      <m:ctrlPr>
                        <a:rPr lang="en-US" altLang="zh-CN" sz="36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funcPr>
                    <m:fName>
                      <m:r>
                        <a:rPr lang="en-US" altLang="zh-CN" sz="3600" b="1" i="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𝐬𝐢𝐧</m:t>
                      </m:r>
                    </m:fName>
                    <m:e>
                      <m:r>
                        <a:rPr lang="zh-CN" altLang="en-US" sz="36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𝝋</m:t>
                      </m:r>
                      <m:r>
                        <m:rPr>
                          <m:nor/>
                        </m:rPr>
                        <a:rPr lang="en-US" altLang="zh-CN" sz="3600" b="1" dirty="0">
                          <a:effectLst>
                            <a:outerShdw blurRad="38100" dist="38100" dir="2700000" algn="tl">
                              <a:srgbClr val="000000">
                                <a:alpha val="43137"/>
                              </a:srgbClr>
                            </a:outerShdw>
                          </a:effectLst>
                        </a:rPr>
                        <m:t> </m:t>
                      </m:r>
                    </m:e>
                  </m:func>
                </m:oMath>
              </a14:m>
              <a:endParaRPr lang="en-US" sz="3600" b="1" dirty="0"/>
            </a:p>
          </dgm:t>
        </dgm:pt>
      </mc:Choice>
      <mc:Fallback xmlns="">
        <dgm:pt modelId="{4D70566D-FD9C-4F90-8384-F88AB62A15FC}">
          <dgm:prSet custT="1"/>
          <dgm:spPr>
            <a:solidFill>
              <a:schemeClr val="accent1">
                <a:lumMod val="50000"/>
              </a:schemeClr>
            </a:solidFill>
            <a:ln>
              <a:solidFill>
                <a:schemeClr val="bg1"/>
              </a:solidFill>
            </a:ln>
          </dgm:spPr>
          <dgm:t>
            <a:bodyPr/>
            <a:lstStyle/>
            <a:p>
              <a:pPr rtl="0"/>
              <a:r>
                <a:rPr lang="zh-CN" sz="3200" b="1" dirty="0" smtClean="0"/>
                <a:t>不同纬度上，摆动平面</a:t>
              </a:r>
              <a:r>
                <a:rPr lang="zh-CN" sz="3200" b="1" u="sng" dirty="0" smtClean="0">
                  <a:solidFill>
                    <a:srgbClr val="FFFF00"/>
                  </a:solidFill>
                </a:rPr>
                <a:t>每小时偏转的角度</a:t>
              </a:r>
              <a:r>
                <a:rPr lang="zh-CN" sz="3200" b="1" dirty="0" smtClean="0"/>
                <a:t>等于地球</a:t>
              </a:r>
              <a:r>
                <a:rPr lang="zh-CN" sz="3200" b="1" dirty="0" smtClean="0"/>
                <a:t>每小时</a:t>
              </a:r>
              <a:r>
                <a:rPr lang="zh-CN" sz="3200" b="1" dirty="0" smtClean="0"/>
                <a:t>自转的速度与所在纬度</a:t>
              </a:r>
              <a:r>
                <a:rPr lang="zh-CN" sz="3200" b="1" dirty="0" smtClean="0"/>
                <a:t>正弦</a:t>
              </a:r>
              <a:r>
                <a:rPr lang="zh-CN" sz="3200" b="1" dirty="0" smtClean="0"/>
                <a:t>的</a:t>
              </a:r>
              <a:r>
                <a:rPr lang="zh-CN" sz="3200" b="1" dirty="0" smtClean="0"/>
                <a:t>乘积</a:t>
              </a:r>
              <a:endParaRPr lang="en-US" altLang="zh-CN" sz="3200" b="1" dirty="0" smtClean="0"/>
            </a:p>
            <a:p>
              <a:pPr rtl="0"/>
              <a:endParaRPr lang="en-US" altLang="zh-CN" sz="3600" b="1" dirty="0" smtClean="0"/>
            </a:p>
            <a:p>
              <a:pPr rtl="0"/>
              <a:r>
                <a:rPr lang="zh-CN" altLang="en-US" sz="3600" b="1" dirty="0" smtClean="0"/>
                <a:t>计算</a:t>
              </a:r>
              <a:r>
                <a:rPr lang="zh-CN" sz="3600" b="1" dirty="0" smtClean="0"/>
                <a:t>公式</a:t>
              </a:r>
              <a:r>
                <a:rPr lang="zh-CN" altLang="en-US" sz="3600" b="1" dirty="0" smtClean="0"/>
                <a:t>：</a:t>
              </a:r>
              <a:r>
                <a:rPr lang="zh-CN" altLang="en-US" sz="3600" b="1" i="0" smtClean="0">
                  <a:effectLst>
                    <a:outerShdw blurRad="38100" dist="38100" dir="2700000" algn="tl">
                      <a:srgbClr val="000000">
                        <a:alpha val="43137"/>
                      </a:srgbClr>
                    </a:outerShdw>
                  </a:effectLst>
                  <a:latin typeface="Cambria Math" panose="02040503050406030204" pitchFamily="18" charset="0"/>
                </a:rPr>
                <a:t>𝜶</a:t>
              </a:r>
              <a:r>
                <a:rPr lang="en-US" altLang="zh-CN" sz="3600" b="1" i="0" smtClean="0">
                  <a:effectLst>
                    <a:outerShdw blurRad="38100" dist="38100" dir="2700000" algn="tl">
                      <a:srgbClr val="000000">
                        <a:alpha val="43137"/>
                      </a:srgbClr>
                    </a:outerShdw>
                  </a:effectLst>
                  <a:latin typeface="Cambria Math" panose="02040503050406030204" pitchFamily="18" charset="0"/>
                </a:rPr>
                <a:t>=𝟏𝟓</a:t>
              </a:r>
              <a:r>
                <a:rPr lang="en-US" altLang="zh-CN" sz="3600" b="1" i="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×𝐬𝐢𝐧⁡</a:t>
              </a:r>
              <a:r>
                <a:rPr lang="zh-CN" altLang="en-US" sz="3600" b="1" i="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𝝋</a:t>
              </a:r>
              <a:r>
                <a:rPr lang="en-US" altLang="zh-CN" sz="3600" b="1" i="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en-US" altLang="zh-CN" sz="3600" b="1" i="0" dirty="0">
                  <a:effectLst>
                    <a:outerShdw blurRad="38100" dist="38100" dir="2700000" algn="tl">
                      <a:srgbClr val="000000">
                        <a:alpha val="43137"/>
                      </a:srgbClr>
                    </a:outerShdw>
                  </a:effectLst>
                </a:rPr>
                <a:t> </a:t>
              </a:r>
              <a:r>
                <a:rPr lang="en-US" altLang="zh-CN" sz="3600" b="1" i="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 </a:t>
              </a:r>
              <a:endParaRPr lang="en-US" sz="3600" b="1" dirty="0"/>
            </a:p>
          </dgm:t>
        </dgm:pt>
      </mc:Fallback>
    </mc:AlternateContent>
    <dgm:pt modelId="{B6D5BA8E-1F43-4E95-B8F7-CB9F7E376F46}" type="parTrans" cxnId="{354780C7-66DC-41E0-BCB8-B4D510448598}">
      <dgm:prSet/>
      <dgm:spPr/>
      <dgm:t>
        <a:bodyPr/>
        <a:lstStyle/>
        <a:p>
          <a:endParaRPr lang="zh-CN" altLang="en-US"/>
        </a:p>
      </dgm:t>
    </dgm:pt>
    <dgm:pt modelId="{313EA178-B407-4A8A-91A4-45F0A9BBF6D2}" type="sibTrans" cxnId="{354780C7-66DC-41E0-BCB8-B4D510448598}">
      <dgm:prSet/>
      <dgm:spPr/>
      <dgm:t>
        <a:bodyPr/>
        <a:lstStyle/>
        <a:p>
          <a:endParaRPr lang="zh-CN" altLang="en-US"/>
        </a:p>
      </dgm:t>
    </dgm:pt>
    <dgm:pt modelId="{86F7E344-8532-4DF9-90B9-E7DAEF5C5110}" type="pres">
      <dgm:prSet presAssocID="{EED9245F-EA59-4B32-8201-2574D4FAFA20}" presName="linear" presStyleCnt="0">
        <dgm:presLayoutVars>
          <dgm:dir/>
          <dgm:resizeHandles val="exact"/>
        </dgm:presLayoutVars>
      </dgm:prSet>
      <dgm:spPr/>
      <dgm:t>
        <a:bodyPr/>
        <a:lstStyle/>
        <a:p>
          <a:endParaRPr lang="zh-CN" altLang="en-US"/>
        </a:p>
      </dgm:t>
    </dgm:pt>
    <dgm:pt modelId="{0CB350B6-2272-408C-98DE-7F9E4BA56230}" type="pres">
      <dgm:prSet presAssocID="{4D70566D-FD9C-4F90-8384-F88AB62A15FC}" presName="comp" presStyleCnt="0"/>
      <dgm:spPr/>
    </dgm:pt>
    <dgm:pt modelId="{514C12C6-66FD-4380-9D27-EDB8A18E355F}" type="pres">
      <dgm:prSet presAssocID="{4D70566D-FD9C-4F90-8384-F88AB62A15FC}" presName="box" presStyleLbl="node1" presStyleIdx="0" presStyleCnt="1" custLinFactNeighborX="1176" custLinFactNeighborY="-4641"/>
      <dgm:spPr/>
      <dgm:t>
        <a:bodyPr/>
        <a:lstStyle/>
        <a:p>
          <a:endParaRPr lang="zh-CN" altLang="en-US"/>
        </a:p>
      </dgm:t>
    </dgm:pt>
    <dgm:pt modelId="{5E53D94D-6DF6-485E-A4F4-01350602CB99}" type="pres">
      <dgm:prSet presAssocID="{4D70566D-FD9C-4F90-8384-F88AB62A15FC}" presName="img" presStyleLbl="fgImgPlace1" presStyleIdx="0" presStyleCnt="1" custScaleX="131385" custScaleY="105027" custLinFactNeighborX="-11719" custLinFactNeighborY="-1533"/>
      <dgm:spPr>
        <a:blipFill rotWithShape="0">
          <a:blip xmlns:r="http://schemas.openxmlformats.org/officeDocument/2006/relationships" r:embed="rId1"/>
          <a:stretch>
            <a:fillRect/>
          </a:stretch>
        </a:blipFill>
      </dgm:spPr>
      <dgm:t>
        <a:bodyPr/>
        <a:lstStyle/>
        <a:p>
          <a:endParaRPr lang="zh-CN" altLang="en-US"/>
        </a:p>
      </dgm:t>
    </dgm:pt>
    <dgm:pt modelId="{574D8A4A-411A-4F0A-BEF2-CB4CCF13B50B}" type="pres">
      <dgm:prSet presAssocID="{4D70566D-FD9C-4F90-8384-F88AB62A15FC}" presName="text" presStyleLbl="node1" presStyleIdx="0" presStyleCnt="1">
        <dgm:presLayoutVars>
          <dgm:bulletEnabled val="1"/>
        </dgm:presLayoutVars>
      </dgm:prSet>
      <dgm:spPr/>
      <dgm:t>
        <a:bodyPr/>
        <a:lstStyle/>
        <a:p>
          <a:endParaRPr lang="zh-CN" altLang="en-US"/>
        </a:p>
      </dgm:t>
    </dgm:pt>
  </dgm:ptLst>
  <dgm:cxnLst>
    <dgm:cxn modelId="{081AE03C-85B1-4CE0-AAA2-BF298618E137}" type="presOf" srcId="{EED9245F-EA59-4B32-8201-2574D4FAFA20}" destId="{86F7E344-8532-4DF9-90B9-E7DAEF5C5110}" srcOrd="0" destOrd="0" presId="urn:microsoft.com/office/officeart/2005/8/layout/vList4#2"/>
    <dgm:cxn modelId="{354780C7-66DC-41E0-BCB8-B4D510448598}" srcId="{EED9245F-EA59-4B32-8201-2574D4FAFA20}" destId="{4D70566D-FD9C-4F90-8384-F88AB62A15FC}" srcOrd="0" destOrd="0" parTransId="{B6D5BA8E-1F43-4E95-B8F7-CB9F7E376F46}" sibTransId="{313EA178-B407-4A8A-91A4-45F0A9BBF6D2}"/>
    <dgm:cxn modelId="{0B3E3F50-0C57-49FE-A7A7-618EC258A718}" type="presOf" srcId="{4D70566D-FD9C-4F90-8384-F88AB62A15FC}" destId="{574D8A4A-411A-4F0A-BEF2-CB4CCF13B50B}" srcOrd="1" destOrd="0" presId="urn:microsoft.com/office/officeart/2005/8/layout/vList4#2"/>
    <dgm:cxn modelId="{CE6C6A53-0566-4EC7-B4FB-F88C8C22DCDE}" type="presOf" srcId="{4D70566D-FD9C-4F90-8384-F88AB62A15FC}" destId="{514C12C6-66FD-4380-9D27-EDB8A18E355F}" srcOrd="0" destOrd="0" presId="urn:microsoft.com/office/officeart/2005/8/layout/vList4#2"/>
    <dgm:cxn modelId="{1FBF07E5-B998-462D-981C-E285829154BE}" type="presParOf" srcId="{86F7E344-8532-4DF9-90B9-E7DAEF5C5110}" destId="{0CB350B6-2272-408C-98DE-7F9E4BA56230}" srcOrd="0" destOrd="0" presId="urn:microsoft.com/office/officeart/2005/8/layout/vList4#2"/>
    <dgm:cxn modelId="{7E6339C2-CF33-4E9E-87D8-D725322CE5F6}" type="presParOf" srcId="{0CB350B6-2272-408C-98DE-7F9E4BA56230}" destId="{514C12C6-66FD-4380-9D27-EDB8A18E355F}" srcOrd="0" destOrd="0" presId="urn:microsoft.com/office/officeart/2005/8/layout/vList4#2"/>
    <dgm:cxn modelId="{6634DF16-56A1-4A67-B9E5-DF8FD6948D88}" type="presParOf" srcId="{0CB350B6-2272-408C-98DE-7F9E4BA56230}" destId="{5E53D94D-6DF6-485E-A4F4-01350602CB99}" srcOrd="1" destOrd="0" presId="urn:microsoft.com/office/officeart/2005/8/layout/vList4#2"/>
    <dgm:cxn modelId="{FC72A508-D233-4A36-BDDC-4B0A599BF570}" type="presParOf" srcId="{0CB350B6-2272-408C-98DE-7F9E4BA56230}" destId="{574D8A4A-411A-4F0A-BEF2-CB4CCF13B50B}" srcOrd="2" destOrd="0" presId="urn:microsoft.com/office/officeart/2005/8/layout/vList4#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ED9245F-EA59-4B32-8201-2574D4FAFA20}" type="doc">
      <dgm:prSet loTypeId="urn:microsoft.com/office/officeart/2005/8/layout/vList4#2" loCatId="list" qsTypeId="urn:microsoft.com/office/officeart/2005/8/quickstyle/simple1" qsCatId="simple" csTypeId="urn:microsoft.com/office/officeart/2005/8/colors/accent1_2" csCatId="accent1" phldr="1"/>
      <dgm:spPr/>
      <dgm:t>
        <a:bodyPr/>
        <a:lstStyle/>
        <a:p>
          <a:endParaRPr lang="zh-CN" altLang="en-US"/>
        </a:p>
      </dgm:t>
    </dgm:pt>
    <dgm:pt modelId="{4D70566D-FD9C-4F90-8384-F88AB62A15FC}">
      <dgm:prSet custT="1"/>
      <dgm:spPr>
        <a:blipFill>
          <a:blip xmlns:r="http://schemas.openxmlformats.org/officeDocument/2006/relationships" r:embed="rId1"/>
          <a:stretch>
            <a:fillRect/>
          </a:stretch>
        </a:blipFill>
        <a:ln>
          <a:solidFill>
            <a:schemeClr val="bg1"/>
          </a:solidFill>
        </a:ln>
      </dgm:spPr>
      <dgm:t>
        <a:bodyPr/>
        <a:lstStyle/>
        <a:p>
          <a:r>
            <a:rPr lang="zh-CN" altLang="en-US">
              <a:noFill/>
            </a:rPr>
            <a:t> </a:t>
          </a:r>
        </a:p>
      </dgm:t>
    </dgm:pt>
    <dgm:pt modelId="{B6D5BA8E-1F43-4E95-B8F7-CB9F7E376F46}" type="parTrans" cxnId="{354780C7-66DC-41E0-BCB8-B4D510448598}">
      <dgm:prSet/>
      <dgm:spPr/>
      <dgm:t>
        <a:bodyPr/>
        <a:lstStyle/>
        <a:p>
          <a:endParaRPr lang="zh-CN" altLang="en-US"/>
        </a:p>
      </dgm:t>
    </dgm:pt>
    <dgm:pt modelId="{313EA178-B407-4A8A-91A4-45F0A9BBF6D2}" type="sibTrans" cxnId="{354780C7-66DC-41E0-BCB8-B4D510448598}">
      <dgm:prSet/>
      <dgm:spPr/>
      <dgm:t>
        <a:bodyPr/>
        <a:lstStyle/>
        <a:p>
          <a:endParaRPr lang="zh-CN" altLang="en-US"/>
        </a:p>
      </dgm:t>
    </dgm:pt>
    <dgm:pt modelId="{86F7E344-8532-4DF9-90B9-E7DAEF5C5110}" type="pres">
      <dgm:prSet presAssocID="{EED9245F-EA59-4B32-8201-2574D4FAFA20}" presName="linear" presStyleCnt="0">
        <dgm:presLayoutVars>
          <dgm:dir/>
          <dgm:resizeHandles val="exact"/>
        </dgm:presLayoutVars>
      </dgm:prSet>
      <dgm:spPr/>
      <dgm:t>
        <a:bodyPr/>
        <a:lstStyle/>
        <a:p>
          <a:endParaRPr lang="zh-CN" altLang="en-US"/>
        </a:p>
      </dgm:t>
    </dgm:pt>
    <dgm:pt modelId="{0CB350B6-2272-408C-98DE-7F9E4BA56230}" type="pres">
      <dgm:prSet presAssocID="{4D70566D-FD9C-4F90-8384-F88AB62A15FC}" presName="comp" presStyleCnt="0"/>
      <dgm:spPr/>
    </dgm:pt>
    <dgm:pt modelId="{514C12C6-66FD-4380-9D27-EDB8A18E355F}" type="pres">
      <dgm:prSet presAssocID="{4D70566D-FD9C-4F90-8384-F88AB62A15FC}" presName="box" presStyleLbl="node1" presStyleIdx="0" presStyleCnt="1" custLinFactNeighborX="1176" custLinFactNeighborY="-4641"/>
      <dgm:spPr/>
      <dgm:t>
        <a:bodyPr/>
        <a:lstStyle/>
        <a:p>
          <a:endParaRPr lang="zh-CN" altLang="en-US"/>
        </a:p>
      </dgm:t>
    </dgm:pt>
    <dgm:pt modelId="{5E53D94D-6DF6-485E-A4F4-01350602CB99}" type="pres">
      <dgm:prSet presAssocID="{4D70566D-FD9C-4F90-8384-F88AB62A15FC}" presName="img" presStyleLbl="fgImgPlace1" presStyleIdx="0" presStyleCnt="1" custScaleX="131385" custScaleY="105027" custLinFactNeighborX="-11719" custLinFactNeighborY="-1533"/>
      <dgm:spPr>
        <a:blipFill rotWithShape="0">
          <a:blip xmlns:r="http://schemas.openxmlformats.org/officeDocument/2006/relationships" r:embed="rId2"/>
          <a:stretch>
            <a:fillRect/>
          </a:stretch>
        </a:blipFill>
      </dgm:spPr>
      <dgm:t>
        <a:bodyPr/>
        <a:lstStyle/>
        <a:p>
          <a:endParaRPr lang="zh-CN" altLang="en-US"/>
        </a:p>
      </dgm:t>
    </dgm:pt>
    <dgm:pt modelId="{574D8A4A-411A-4F0A-BEF2-CB4CCF13B50B}" type="pres">
      <dgm:prSet presAssocID="{4D70566D-FD9C-4F90-8384-F88AB62A15FC}" presName="text" presStyleLbl="node1" presStyleIdx="0" presStyleCnt="1">
        <dgm:presLayoutVars>
          <dgm:bulletEnabled val="1"/>
        </dgm:presLayoutVars>
      </dgm:prSet>
      <dgm:spPr/>
      <dgm:t>
        <a:bodyPr/>
        <a:lstStyle/>
        <a:p>
          <a:endParaRPr lang="zh-CN" altLang="en-US"/>
        </a:p>
      </dgm:t>
    </dgm:pt>
  </dgm:ptLst>
  <dgm:cxnLst>
    <dgm:cxn modelId="{081AE03C-85B1-4CE0-AAA2-BF298618E137}" type="presOf" srcId="{EED9245F-EA59-4B32-8201-2574D4FAFA20}" destId="{86F7E344-8532-4DF9-90B9-E7DAEF5C5110}" srcOrd="0" destOrd="0" presId="urn:microsoft.com/office/officeart/2005/8/layout/vList4#2"/>
    <dgm:cxn modelId="{354780C7-66DC-41E0-BCB8-B4D510448598}" srcId="{EED9245F-EA59-4B32-8201-2574D4FAFA20}" destId="{4D70566D-FD9C-4F90-8384-F88AB62A15FC}" srcOrd="0" destOrd="0" parTransId="{B6D5BA8E-1F43-4E95-B8F7-CB9F7E376F46}" sibTransId="{313EA178-B407-4A8A-91A4-45F0A9BBF6D2}"/>
    <dgm:cxn modelId="{0B3E3F50-0C57-49FE-A7A7-618EC258A718}" type="presOf" srcId="{4D70566D-FD9C-4F90-8384-F88AB62A15FC}" destId="{574D8A4A-411A-4F0A-BEF2-CB4CCF13B50B}" srcOrd="1" destOrd="0" presId="urn:microsoft.com/office/officeart/2005/8/layout/vList4#2"/>
    <dgm:cxn modelId="{CE6C6A53-0566-4EC7-B4FB-F88C8C22DCDE}" type="presOf" srcId="{4D70566D-FD9C-4F90-8384-F88AB62A15FC}" destId="{514C12C6-66FD-4380-9D27-EDB8A18E355F}" srcOrd="0" destOrd="0" presId="urn:microsoft.com/office/officeart/2005/8/layout/vList4#2"/>
    <dgm:cxn modelId="{1FBF07E5-B998-462D-981C-E285829154BE}" type="presParOf" srcId="{86F7E344-8532-4DF9-90B9-E7DAEF5C5110}" destId="{0CB350B6-2272-408C-98DE-7F9E4BA56230}" srcOrd="0" destOrd="0" presId="urn:microsoft.com/office/officeart/2005/8/layout/vList4#2"/>
    <dgm:cxn modelId="{7E6339C2-CF33-4E9E-87D8-D725322CE5F6}" type="presParOf" srcId="{0CB350B6-2272-408C-98DE-7F9E4BA56230}" destId="{514C12C6-66FD-4380-9D27-EDB8A18E355F}" srcOrd="0" destOrd="0" presId="urn:microsoft.com/office/officeart/2005/8/layout/vList4#2"/>
    <dgm:cxn modelId="{6634DF16-56A1-4A67-B9E5-DF8FD6948D88}" type="presParOf" srcId="{0CB350B6-2272-408C-98DE-7F9E4BA56230}" destId="{5E53D94D-6DF6-485E-A4F4-01350602CB99}" srcOrd="1" destOrd="0" presId="urn:microsoft.com/office/officeart/2005/8/layout/vList4#2"/>
    <dgm:cxn modelId="{FC72A508-D233-4A36-BDDC-4B0A599BF570}" type="presParOf" srcId="{0CB350B6-2272-408C-98DE-7F9E4BA56230}" destId="{574D8A4A-411A-4F0A-BEF2-CB4CCF13B50B}" srcOrd="2" destOrd="0" presId="urn:microsoft.com/office/officeart/2005/8/layout/vList4#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F36F52-7D25-461C-9968-08504E5334BD}"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8242739F-EE90-4888-ABE9-19A385726B8F}">
      <dgm:prSet custT="1"/>
      <dgm:spPr/>
      <dgm:t>
        <a:bodyPr/>
        <a:lstStyle/>
        <a:p>
          <a:pPr rtl="0"/>
          <a:r>
            <a:rPr lang="zh-CN" altLang="en-US" sz="3200" b="1" dirty="0" smtClean="0"/>
            <a:t>星云：云雾状天体</a:t>
          </a:r>
          <a:endParaRPr lang="zh-CN" altLang="en-US" sz="3200" b="1" dirty="0"/>
        </a:p>
      </dgm:t>
    </dgm:pt>
    <dgm:pt modelId="{5B224CDD-B4A8-4EDF-B33E-2812CC9AB45C}" type="parTrans" cxnId="{3A80A5D5-99C6-4663-8EE1-E8ED02AB1106}">
      <dgm:prSet/>
      <dgm:spPr/>
      <dgm:t>
        <a:bodyPr/>
        <a:lstStyle/>
        <a:p>
          <a:endParaRPr lang="zh-CN" altLang="en-US" sz="3200" b="1"/>
        </a:p>
      </dgm:t>
    </dgm:pt>
    <dgm:pt modelId="{2CEB2B10-DDE3-4D17-B8D8-30B94EF638DB}" type="sibTrans" cxnId="{3A80A5D5-99C6-4663-8EE1-E8ED02AB1106}">
      <dgm:prSet/>
      <dgm:spPr/>
      <dgm:t>
        <a:bodyPr/>
        <a:lstStyle/>
        <a:p>
          <a:endParaRPr lang="zh-CN" altLang="en-US" sz="3200" b="1"/>
        </a:p>
      </dgm:t>
    </dgm:pt>
    <dgm:pt modelId="{0C317D12-8AF8-4067-BBEF-DFE43F85E196}">
      <dgm:prSet custT="1"/>
      <dgm:spPr/>
      <dgm:t>
        <a:bodyPr/>
        <a:lstStyle/>
        <a:p>
          <a:pPr rtl="0"/>
          <a:r>
            <a:rPr lang="zh-CN" altLang="en-US" sz="3200" b="1" dirty="0" smtClean="0"/>
            <a:t>恒星：质量大，能发光</a:t>
          </a:r>
          <a:endParaRPr lang="zh-CN" altLang="en-US" sz="3200" b="1" dirty="0"/>
        </a:p>
      </dgm:t>
    </dgm:pt>
    <dgm:pt modelId="{992E6BE3-CDA4-4704-BB9B-DFE483191601}" type="parTrans" cxnId="{5E2295EB-803B-4D93-A8E9-8AF5AB391F08}">
      <dgm:prSet/>
      <dgm:spPr/>
      <dgm:t>
        <a:bodyPr/>
        <a:lstStyle/>
        <a:p>
          <a:endParaRPr lang="zh-CN" altLang="en-US" sz="3200" b="1"/>
        </a:p>
      </dgm:t>
    </dgm:pt>
    <dgm:pt modelId="{D3C56380-D39E-45F3-85F2-8AB31BCC6A0D}" type="sibTrans" cxnId="{5E2295EB-803B-4D93-A8E9-8AF5AB391F08}">
      <dgm:prSet/>
      <dgm:spPr/>
      <dgm:t>
        <a:bodyPr/>
        <a:lstStyle/>
        <a:p>
          <a:endParaRPr lang="zh-CN" altLang="en-US" sz="3200" b="1"/>
        </a:p>
      </dgm:t>
    </dgm:pt>
    <dgm:pt modelId="{A5A2B277-5EC2-4FC1-8E5D-75B6CB8ADB50}">
      <dgm:prSet custT="1"/>
      <dgm:spPr/>
      <dgm:t>
        <a:bodyPr/>
        <a:lstStyle/>
        <a:p>
          <a:pPr rtl="0"/>
          <a:r>
            <a:rPr lang="zh-CN" altLang="en-US" sz="3200" b="1" dirty="0" smtClean="0"/>
            <a:t>行星：自己不发光，质量较恒星小，绕恒星运动</a:t>
          </a:r>
          <a:endParaRPr lang="zh-CN" altLang="en-US" sz="3200" b="1" dirty="0"/>
        </a:p>
      </dgm:t>
    </dgm:pt>
    <dgm:pt modelId="{A4AF06FB-ED40-4BB3-8887-6C90BD092885}" type="parTrans" cxnId="{55931EB0-9963-4CCA-B08B-7B3806B8B428}">
      <dgm:prSet/>
      <dgm:spPr/>
      <dgm:t>
        <a:bodyPr/>
        <a:lstStyle/>
        <a:p>
          <a:endParaRPr lang="zh-CN" altLang="en-US" sz="3200" b="1"/>
        </a:p>
      </dgm:t>
    </dgm:pt>
    <dgm:pt modelId="{56EFB82F-A1FA-419C-921A-B42B35714184}" type="sibTrans" cxnId="{55931EB0-9963-4CCA-B08B-7B3806B8B428}">
      <dgm:prSet/>
      <dgm:spPr/>
      <dgm:t>
        <a:bodyPr/>
        <a:lstStyle/>
        <a:p>
          <a:endParaRPr lang="zh-CN" altLang="en-US" sz="3200" b="1"/>
        </a:p>
      </dgm:t>
    </dgm:pt>
    <dgm:pt modelId="{26A5BA1B-91A1-4314-BE9E-3FD905F6CF63}">
      <dgm:prSet custT="1"/>
      <dgm:spPr/>
      <dgm:t>
        <a:bodyPr/>
        <a:lstStyle/>
        <a:p>
          <a:pPr rtl="0"/>
          <a:r>
            <a:rPr lang="zh-CN" altLang="en-US" sz="3200" b="1" dirty="0" smtClean="0"/>
            <a:t>卫星：质量比行星更小，绕行星运动，并随着行星绕恒星运动</a:t>
          </a:r>
          <a:endParaRPr lang="zh-CN" altLang="en-US" sz="3200" b="1" dirty="0"/>
        </a:p>
      </dgm:t>
    </dgm:pt>
    <dgm:pt modelId="{6F43CB45-591A-44FD-BB6F-D6762853667F}" type="parTrans" cxnId="{9E095AFA-32A8-4236-A13E-A937E76C82E0}">
      <dgm:prSet/>
      <dgm:spPr/>
      <dgm:t>
        <a:bodyPr/>
        <a:lstStyle/>
        <a:p>
          <a:endParaRPr lang="zh-CN" altLang="en-US" sz="3200" b="1"/>
        </a:p>
      </dgm:t>
    </dgm:pt>
    <dgm:pt modelId="{0468587A-2B56-4928-9EC6-4B599AA753AA}" type="sibTrans" cxnId="{9E095AFA-32A8-4236-A13E-A937E76C82E0}">
      <dgm:prSet/>
      <dgm:spPr/>
      <dgm:t>
        <a:bodyPr/>
        <a:lstStyle/>
        <a:p>
          <a:endParaRPr lang="zh-CN" altLang="en-US" sz="3200" b="1"/>
        </a:p>
      </dgm:t>
    </dgm:pt>
    <dgm:pt modelId="{684F081D-EB63-43A1-925F-A420B1A313EF}" type="pres">
      <dgm:prSet presAssocID="{4AF36F52-7D25-461C-9968-08504E5334BD}" presName="linear" presStyleCnt="0">
        <dgm:presLayoutVars>
          <dgm:animLvl val="lvl"/>
          <dgm:resizeHandles val="exact"/>
        </dgm:presLayoutVars>
      </dgm:prSet>
      <dgm:spPr/>
      <dgm:t>
        <a:bodyPr/>
        <a:lstStyle/>
        <a:p>
          <a:endParaRPr lang="zh-CN" altLang="en-US"/>
        </a:p>
      </dgm:t>
    </dgm:pt>
    <dgm:pt modelId="{C3D31393-BED1-4FF8-9FEB-6089778738A8}" type="pres">
      <dgm:prSet presAssocID="{8242739F-EE90-4888-ABE9-19A385726B8F}" presName="parentText" presStyleLbl="node1" presStyleIdx="0" presStyleCnt="4" custScaleY="68310">
        <dgm:presLayoutVars>
          <dgm:chMax val="0"/>
          <dgm:bulletEnabled val="1"/>
        </dgm:presLayoutVars>
      </dgm:prSet>
      <dgm:spPr/>
      <dgm:t>
        <a:bodyPr/>
        <a:lstStyle/>
        <a:p>
          <a:endParaRPr lang="zh-CN" altLang="en-US"/>
        </a:p>
      </dgm:t>
    </dgm:pt>
    <dgm:pt modelId="{0065262C-1F0F-4CB0-B543-0A6AD532E4A6}" type="pres">
      <dgm:prSet presAssocID="{2CEB2B10-DDE3-4D17-B8D8-30B94EF638DB}" presName="spacer" presStyleCnt="0"/>
      <dgm:spPr/>
    </dgm:pt>
    <dgm:pt modelId="{E5AC37DF-D49F-48DF-B63B-4855C0FB964C}" type="pres">
      <dgm:prSet presAssocID="{0C317D12-8AF8-4067-BBEF-DFE43F85E196}" presName="parentText" presStyleLbl="node1" presStyleIdx="1" presStyleCnt="4" custScaleY="76020">
        <dgm:presLayoutVars>
          <dgm:chMax val="0"/>
          <dgm:bulletEnabled val="1"/>
        </dgm:presLayoutVars>
      </dgm:prSet>
      <dgm:spPr/>
      <dgm:t>
        <a:bodyPr/>
        <a:lstStyle/>
        <a:p>
          <a:endParaRPr lang="zh-CN" altLang="en-US"/>
        </a:p>
      </dgm:t>
    </dgm:pt>
    <dgm:pt modelId="{CA29A2CD-0A61-4658-ACCB-C5359292BFCE}" type="pres">
      <dgm:prSet presAssocID="{D3C56380-D39E-45F3-85F2-8AB31BCC6A0D}" presName="spacer" presStyleCnt="0"/>
      <dgm:spPr/>
    </dgm:pt>
    <dgm:pt modelId="{F97DA798-9E9D-4072-82B4-B3FD640A4842}" type="pres">
      <dgm:prSet presAssocID="{A5A2B277-5EC2-4FC1-8E5D-75B6CB8ADB50}" presName="parentText" presStyleLbl="node1" presStyleIdx="2" presStyleCnt="4">
        <dgm:presLayoutVars>
          <dgm:chMax val="0"/>
          <dgm:bulletEnabled val="1"/>
        </dgm:presLayoutVars>
      </dgm:prSet>
      <dgm:spPr/>
      <dgm:t>
        <a:bodyPr/>
        <a:lstStyle/>
        <a:p>
          <a:endParaRPr lang="zh-CN" altLang="en-US"/>
        </a:p>
      </dgm:t>
    </dgm:pt>
    <dgm:pt modelId="{85D6E0E1-34D5-4C98-B9CB-DDCED1EB055C}" type="pres">
      <dgm:prSet presAssocID="{56EFB82F-A1FA-419C-921A-B42B35714184}" presName="spacer" presStyleCnt="0"/>
      <dgm:spPr/>
    </dgm:pt>
    <dgm:pt modelId="{C318483C-CC82-4CE5-AFED-4325CE1E1DFF}" type="pres">
      <dgm:prSet presAssocID="{26A5BA1B-91A1-4314-BE9E-3FD905F6CF63}" presName="parentText" presStyleLbl="node1" presStyleIdx="3" presStyleCnt="4">
        <dgm:presLayoutVars>
          <dgm:chMax val="0"/>
          <dgm:bulletEnabled val="1"/>
        </dgm:presLayoutVars>
      </dgm:prSet>
      <dgm:spPr/>
      <dgm:t>
        <a:bodyPr/>
        <a:lstStyle/>
        <a:p>
          <a:endParaRPr lang="zh-CN" altLang="en-US"/>
        </a:p>
      </dgm:t>
    </dgm:pt>
  </dgm:ptLst>
  <dgm:cxnLst>
    <dgm:cxn modelId="{9E095AFA-32A8-4236-A13E-A937E76C82E0}" srcId="{4AF36F52-7D25-461C-9968-08504E5334BD}" destId="{26A5BA1B-91A1-4314-BE9E-3FD905F6CF63}" srcOrd="3" destOrd="0" parTransId="{6F43CB45-591A-44FD-BB6F-D6762853667F}" sibTransId="{0468587A-2B56-4928-9EC6-4B599AA753AA}"/>
    <dgm:cxn modelId="{37B85E9C-8C40-45BC-A2CA-CC7382EA410C}" type="presOf" srcId="{0C317D12-8AF8-4067-BBEF-DFE43F85E196}" destId="{E5AC37DF-D49F-48DF-B63B-4855C0FB964C}" srcOrd="0" destOrd="0" presId="urn:microsoft.com/office/officeart/2005/8/layout/vList2"/>
    <dgm:cxn modelId="{5E2295EB-803B-4D93-A8E9-8AF5AB391F08}" srcId="{4AF36F52-7D25-461C-9968-08504E5334BD}" destId="{0C317D12-8AF8-4067-BBEF-DFE43F85E196}" srcOrd="1" destOrd="0" parTransId="{992E6BE3-CDA4-4704-BB9B-DFE483191601}" sibTransId="{D3C56380-D39E-45F3-85F2-8AB31BCC6A0D}"/>
    <dgm:cxn modelId="{8482F458-5BB4-43E4-9CC5-B56C50FEBBB6}" type="presOf" srcId="{A5A2B277-5EC2-4FC1-8E5D-75B6CB8ADB50}" destId="{F97DA798-9E9D-4072-82B4-B3FD640A4842}" srcOrd="0" destOrd="0" presId="urn:microsoft.com/office/officeart/2005/8/layout/vList2"/>
    <dgm:cxn modelId="{55B8C530-3D6B-4758-9478-B347E44325B4}" type="presOf" srcId="{8242739F-EE90-4888-ABE9-19A385726B8F}" destId="{C3D31393-BED1-4FF8-9FEB-6089778738A8}" srcOrd="0" destOrd="0" presId="urn:microsoft.com/office/officeart/2005/8/layout/vList2"/>
    <dgm:cxn modelId="{3A80A5D5-99C6-4663-8EE1-E8ED02AB1106}" srcId="{4AF36F52-7D25-461C-9968-08504E5334BD}" destId="{8242739F-EE90-4888-ABE9-19A385726B8F}" srcOrd="0" destOrd="0" parTransId="{5B224CDD-B4A8-4EDF-B33E-2812CC9AB45C}" sibTransId="{2CEB2B10-DDE3-4D17-B8D8-30B94EF638DB}"/>
    <dgm:cxn modelId="{3400EB2B-6920-4324-B199-BD07D2FC40DC}" type="presOf" srcId="{26A5BA1B-91A1-4314-BE9E-3FD905F6CF63}" destId="{C318483C-CC82-4CE5-AFED-4325CE1E1DFF}" srcOrd="0" destOrd="0" presId="urn:microsoft.com/office/officeart/2005/8/layout/vList2"/>
    <dgm:cxn modelId="{55931EB0-9963-4CCA-B08B-7B3806B8B428}" srcId="{4AF36F52-7D25-461C-9968-08504E5334BD}" destId="{A5A2B277-5EC2-4FC1-8E5D-75B6CB8ADB50}" srcOrd="2" destOrd="0" parTransId="{A4AF06FB-ED40-4BB3-8887-6C90BD092885}" sibTransId="{56EFB82F-A1FA-419C-921A-B42B35714184}"/>
    <dgm:cxn modelId="{3A2F98E8-6F65-4A2E-806F-BC4676D64EE9}" type="presOf" srcId="{4AF36F52-7D25-461C-9968-08504E5334BD}" destId="{684F081D-EB63-43A1-925F-A420B1A313EF}" srcOrd="0" destOrd="0" presId="urn:microsoft.com/office/officeart/2005/8/layout/vList2"/>
    <dgm:cxn modelId="{3FDE031F-43C9-4E4C-AD81-7A91EC27D0B2}" type="presParOf" srcId="{684F081D-EB63-43A1-925F-A420B1A313EF}" destId="{C3D31393-BED1-4FF8-9FEB-6089778738A8}" srcOrd="0" destOrd="0" presId="urn:microsoft.com/office/officeart/2005/8/layout/vList2"/>
    <dgm:cxn modelId="{38D27227-7F0C-4F81-A03C-4739B01DCBBC}" type="presParOf" srcId="{684F081D-EB63-43A1-925F-A420B1A313EF}" destId="{0065262C-1F0F-4CB0-B543-0A6AD532E4A6}" srcOrd="1" destOrd="0" presId="urn:microsoft.com/office/officeart/2005/8/layout/vList2"/>
    <dgm:cxn modelId="{A5813C16-697A-4989-8C34-9E6466A12D4B}" type="presParOf" srcId="{684F081D-EB63-43A1-925F-A420B1A313EF}" destId="{E5AC37DF-D49F-48DF-B63B-4855C0FB964C}" srcOrd="2" destOrd="0" presId="urn:microsoft.com/office/officeart/2005/8/layout/vList2"/>
    <dgm:cxn modelId="{4E9A6225-6E12-49DD-8068-9053E12823FA}" type="presParOf" srcId="{684F081D-EB63-43A1-925F-A420B1A313EF}" destId="{CA29A2CD-0A61-4658-ACCB-C5359292BFCE}" srcOrd="3" destOrd="0" presId="urn:microsoft.com/office/officeart/2005/8/layout/vList2"/>
    <dgm:cxn modelId="{FA50D408-C1BF-4C2A-80EF-50E5328B1310}" type="presParOf" srcId="{684F081D-EB63-43A1-925F-A420B1A313EF}" destId="{F97DA798-9E9D-4072-82B4-B3FD640A4842}" srcOrd="4" destOrd="0" presId="urn:microsoft.com/office/officeart/2005/8/layout/vList2"/>
    <dgm:cxn modelId="{F319B16B-B5E6-4656-8E80-A7026F4043F9}" type="presParOf" srcId="{684F081D-EB63-43A1-925F-A420B1A313EF}" destId="{85D6E0E1-34D5-4C98-B9CB-DDCED1EB055C}" srcOrd="5" destOrd="0" presId="urn:microsoft.com/office/officeart/2005/8/layout/vList2"/>
    <dgm:cxn modelId="{5E4B168B-3532-47DB-BD70-65C9E8ED3DD2}" type="presParOf" srcId="{684F081D-EB63-43A1-925F-A420B1A313EF}" destId="{C318483C-CC82-4CE5-AFED-4325CE1E1DF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5C287C8-ADE7-4D4C-B807-F81E9B19887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DD0E9570-D1F4-4CFF-9D6D-5928FCC1A9F8}">
      <dgm:prSet/>
      <dgm:spPr/>
      <dgm:t>
        <a:bodyPr/>
        <a:lstStyle/>
        <a:p>
          <a:pPr rtl="0"/>
          <a:r>
            <a:rPr lang="zh-CN" b="1" dirty="0" smtClean="0">
              <a:solidFill>
                <a:srgbClr val="002060"/>
              </a:solidFill>
            </a:rPr>
            <a:t>自转角速度除两极点外，</a:t>
          </a:r>
          <a:r>
            <a:rPr lang="zh-CN" altLang="en-US" b="1" dirty="0" smtClean="0">
              <a:solidFill>
                <a:srgbClr val="002060"/>
              </a:solidFill>
            </a:rPr>
            <a:t>各处</a:t>
          </a:r>
          <a:r>
            <a:rPr lang="zh-CN" b="1" dirty="0" smtClean="0">
              <a:solidFill>
                <a:srgbClr val="002060"/>
              </a:solidFill>
            </a:rPr>
            <a:t>都是每日</a:t>
          </a:r>
          <a:r>
            <a:rPr lang="en-US" b="1" dirty="0" smtClean="0">
              <a:solidFill>
                <a:srgbClr val="002060"/>
              </a:solidFill>
            </a:rPr>
            <a:t>360°</a:t>
          </a:r>
          <a:r>
            <a:rPr lang="zh-CN" altLang="en-US" b="1" dirty="0" smtClean="0">
              <a:solidFill>
                <a:srgbClr val="002060"/>
              </a:solidFill>
            </a:rPr>
            <a:t>，即</a:t>
          </a:r>
          <a:r>
            <a:rPr lang="zh-CN" b="1" dirty="0" smtClean="0">
              <a:solidFill>
                <a:srgbClr val="002060"/>
              </a:solidFill>
            </a:rPr>
            <a:t>每小时</a:t>
          </a:r>
          <a:r>
            <a:rPr lang="en-US" b="1" dirty="0" smtClean="0">
              <a:solidFill>
                <a:srgbClr val="002060"/>
              </a:solidFill>
            </a:rPr>
            <a:t>15°</a:t>
          </a:r>
          <a:r>
            <a:rPr lang="zh-CN" b="1" dirty="0" smtClean="0">
              <a:solidFill>
                <a:srgbClr val="002060"/>
              </a:solidFill>
            </a:rPr>
            <a:t>。</a:t>
          </a:r>
          <a:endParaRPr lang="zh-CN" dirty="0">
            <a:solidFill>
              <a:srgbClr val="002060"/>
            </a:solidFill>
          </a:endParaRPr>
        </a:p>
      </dgm:t>
    </dgm:pt>
    <dgm:pt modelId="{F1B97F35-C229-4ACF-8051-B4663B0B2869}" type="parTrans" cxnId="{839E12BB-00DC-4D18-B7EB-28996A9AACAD}">
      <dgm:prSet/>
      <dgm:spPr/>
      <dgm:t>
        <a:bodyPr/>
        <a:lstStyle/>
        <a:p>
          <a:endParaRPr lang="zh-CN" altLang="en-US">
            <a:solidFill>
              <a:srgbClr val="002060"/>
            </a:solidFill>
          </a:endParaRPr>
        </a:p>
      </dgm:t>
    </dgm:pt>
    <dgm:pt modelId="{B112D7E6-3664-412F-B708-5EDF13823619}" type="sibTrans" cxnId="{839E12BB-00DC-4D18-B7EB-28996A9AACAD}">
      <dgm:prSet/>
      <dgm:spPr/>
      <dgm:t>
        <a:bodyPr/>
        <a:lstStyle/>
        <a:p>
          <a:endParaRPr lang="zh-CN" altLang="en-US">
            <a:solidFill>
              <a:srgbClr val="002060"/>
            </a:solidFill>
          </a:endParaRPr>
        </a:p>
      </dgm:t>
    </dgm:pt>
    <dgm:pt modelId="{A0F21EED-6264-4365-BA96-8E05325CF95B}">
      <dgm:prSet/>
      <dgm:spPr/>
      <dgm:t>
        <a:bodyPr/>
        <a:lstStyle/>
        <a:p>
          <a:pPr rtl="0"/>
          <a:r>
            <a:rPr lang="zh-CN" b="1" dirty="0" smtClean="0">
              <a:solidFill>
                <a:srgbClr val="002060"/>
              </a:solidFill>
            </a:rPr>
            <a:t>赤道上线速度最大，为</a:t>
          </a:r>
          <a:r>
            <a:rPr lang="en-US" b="1" dirty="0" smtClean="0">
              <a:solidFill>
                <a:srgbClr val="002060"/>
              </a:solidFill>
            </a:rPr>
            <a:t>464m/s</a:t>
          </a:r>
          <a:r>
            <a:rPr lang="zh-CN" b="1" dirty="0" smtClean="0">
              <a:solidFill>
                <a:srgbClr val="002060"/>
              </a:solidFill>
            </a:rPr>
            <a:t>，到</a:t>
          </a:r>
          <a:r>
            <a:rPr lang="en-US" b="1" dirty="0" smtClean="0">
              <a:solidFill>
                <a:srgbClr val="002060"/>
              </a:solidFill>
            </a:rPr>
            <a:t>60°N</a:t>
          </a:r>
          <a:r>
            <a:rPr lang="zh-CN" b="1" dirty="0" smtClean="0">
              <a:solidFill>
                <a:srgbClr val="002060"/>
              </a:solidFill>
            </a:rPr>
            <a:t>和</a:t>
          </a:r>
          <a:r>
            <a:rPr lang="en-US" b="1" dirty="0" smtClean="0">
              <a:solidFill>
                <a:srgbClr val="002060"/>
              </a:solidFill>
            </a:rPr>
            <a:t>60°S</a:t>
          </a:r>
          <a:r>
            <a:rPr lang="zh-CN" b="1" dirty="0" smtClean="0">
              <a:solidFill>
                <a:srgbClr val="002060"/>
              </a:solidFill>
            </a:rPr>
            <a:t>处几乎减少一半，到两极则为零。</a:t>
          </a:r>
          <a:endParaRPr lang="zh-CN" dirty="0">
            <a:solidFill>
              <a:srgbClr val="002060"/>
            </a:solidFill>
          </a:endParaRPr>
        </a:p>
      </dgm:t>
    </dgm:pt>
    <dgm:pt modelId="{B86B1D82-AE41-4B76-868A-059F633A68E8}" type="parTrans" cxnId="{02F063B8-D475-41BB-A11A-0253ABDD60D2}">
      <dgm:prSet/>
      <dgm:spPr/>
      <dgm:t>
        <a:bodyPr/>
        <a:lstStyle/>
        <a:p>
          <a:endParaRPr lang="zh-CN" altLang="en-US">
            <a:solidFill>
              <a:srgbClr val="002060"/>
            </a:solidFill>
          </a:endParaRPr>
        </a:p>
      </dgm:t>
    </dgm:pt>
    <dgm:pt modelId="{0BBF0F7A-8D08-4B3E-9A4F-F9B56B72FF88}" type="sibTrans" cxnId="{02F063B8-D475-41BB-A11A-0253ABDD60D2}">
      <dgm:prSet/>
      <dgm:spPr/>
      <dgm:t>
        <a:bodyPr/>
        <a:lstStyle/>
        <a:p>
          <a:endParaRPr lang="zh-CN" altLang="en-US">
            <a:solidFill>
              <a:srgbClr val="002060"/>
            </a:solidFill>
          </a:endParaRPr>
        </a:p>
      </dgm:t>
    </dgm:pt>
    <dgm:pt modelId="{552F12B7-272E-4B71-860E-18F9429A03E5}">
      <dgm:prSet/>
      <dgm:spPr/>
      <dgm:t>
        <a:bodyPr/>
        <a:lstStyle/>
        <a:p>
          <a:pPr rtl="0"/>
          <a:r>
            <a:rPr lang="zh-CN" b="1" dirty="0" smtClean="0">
              <a:solidFill>
                <a:srgbClr val="002060"/>
              </a:solidFill>
            </a:rPr>
            <a:t>不同纬度的线速度</a:t>
          </a:r>
          <a:r>
            <a:rPr lang="en-US" b="1" dirty="0" smtClean="0">
              <a:solidFill>
                <a:srgbClr val="002060"/>
              </a:solidFill>
            </a:rPr>
            <a:t>L</a:t>
          </a:r>
          <a:r>
            <a:rPr lang="zh-CN" b="1" dirty="0" smtClean="0">
              <a:solidFill>
                <a:srgbClr val="002060"/>
              </a:solidFill>
            </a:rPr>
            <a:t>：</a:t>
          </a:r>
          <a:endParaRPr lang="en-US" b="1" dirty="0">
            <a:solidFill>
              <a:srgbClr val="002060"/>
            </a:solidFill>
          </a:endParaRPr>
        </a:p>
      </dgm:t>
    </dgm:pt>
    <dgm:pt modelId="{C0B12E71-92EC-4598-A688-DA14B651C036}" type="sibTrans" cxnId="{641AA562-F8C8-4247-8EA2-6869FAABF298}">
      <dgm:prSet/>
      <dgm:spPr/>
      <dgm:t>
        <a:bodyPr/>
        <a:lstStyle/>
        <a:p>
          <a:endParaRPr lang="zh-CN" altLang="en-US">
            <a:solidFill>
              <a:srgbClr val="002060"/>
            </a:solidFill>
          </a:endParaRPr>
        </a:p>
      </dgm:t>
    </dgm:pt>
    <dgm:pt modelId="{136CDC83-8300-4CAD-874E-0279D68096F3}" type="parTrans" cxnId="{641AA562-F8C8-4247-8EA2-6869FAABF298}">
      <dgm:prSet/>
      <dgm:spPr/>
      <dgm:t>
        <a:bodyPr/>
        <a:lstStyle/>
        <a:p>
          <a:endParaRPr lang="zh-CN" altLang="en-US">
            <a:solidFill>
              <a:srgbClr val="002060"/>
            </a:solidFill>
          </a:endParaRPr>
        </a:p>
      </dgm:t>
    </dgm:pt>
    <dgm:pt modelId="{AE2BC7F1-A087-4016-883D-90D3C3D4FE75}" type="pres">
      <dgm:prSet presAssocID="{75C287C8-ADE7-4D4C-B807-F81E9B198873}" presName="linear" presStyleCnt="0">
        <dgm:presLayoutVars>
          <dgm:animLvl val="lvl"/>
          <dgm:resizeHandles val="exact"/>
        </dgm:presLayoutVars>
      </dgm:prSet>
      <dgm:spPr/>
      <dgm:t>
        <a:bodyPr/>
        <a:lstStyle/>
        <a:p>
          <a:endParaRPr lang="zh-CN" altLang="en-US"/>
        </a:p>
      </dgm:t>
    </dgm:pt>
    <dgm:pt modelId="{72FA1FBD-9522-4805-8B9B-BF96CE9AA0FB}" type="pres">
      <dgm:prSet presAssocID="{DD0E9570-D1F4-4CFF-9D6D-5928FCC1A9F8}" presName="parentText" presStyleLbl="node1" presStyleIdx="0" presStyleCnt="3">
        <dgm:presLayoutVars>
          <dgm:chMax val="0"/>
          <dgm:bulletEnabled val="1"/>
        </dgm:presLayoutVars>
      </dgm:prSet>
      <dgm:spPr/>
      <dgm:t>
        <a:bodyPr/>
        <a:lstStyle/>
        <a:p>
          <a:endParaRPr lang="zh-CN" altLang="en-US"/>
        </a:p>
      </dgm:t>
    </dgm:pt>
    <dgm:pt modelId="{91765C9D-242C-4A9D-A7CB-05087D09BD4D}" type="pres">
      <dgm:prSet presAssocID="{B112D7E6-3664-412F-B708-5EDF13823619}" presName="spacer" presStyleCnt="0"/>
      <dgm:spPr/>
    </dgm:pt>
    <dgm:pt modelId="{E195E245-195A-42DC-8B30-67EB25ACBBE0}" type="pres">
      <dgm:prSet presAssocID="{A0F21EED-6264-4365-BA96-8E05325CF95B}" presName="parentText" presStyleLbl="node1" presStyleIdx="1" presStyleCnt="3">
        <dgm:presLayoutVars>
          <dgm:chMax val="0"/>
          <dgm:bulletEnabled val="1"/>
        </dgm:presLayoutVars>
      </dgm:prSet>
      <dgm:spPr/>
      <dgm:t>
        <a:bodyPr/>
        <a:lstStyle/>
        <a:p>
          <a:endParaRPr lang="zh-CN" altLang="en-US"/>
        </a:p>
      </dgm:t>
    </dgm:pt>
    <dgm:pt modelId="{65561FD0-E97D-413A-8CF6-7E15D7211EAB}" type="pres">
      <dgm:prSet presAssocID="{0BBF0F7A-8D08-4B3E-9A4F-F9B56B72FF88}" presName="spacer" presStyleCnt="0"/>
      <dgm:spPr/>
    </dgm:pt>
    <dgm:pt modelId="{021CED8D-A8EE-42FE-AB31-FF0699070E8C}" type="pres">
      <dgm:prSet presAssocID="{552F12B7-272E-4B71-860E-18F9429A03E5}" presName="parentText" presStyleLbl="node1" presStyleIdx="2" presStyleCnt="3">
        <dgm:presLayoutVars>
          <dgm:chMax val="0"/>
          <dgm:bulletEnabled val="1"/>
        </dgm:presLayoutVars>
      </dgm:prSet>
      <dgm:spPr/>
      <dgm:t>
        <a:bodyPr/>
        <a:lstStyle/>
        <a:p>
          <a:endParaRPr lang="zh-CN" altLang="en-US"/>
        </a:p>
      </dgm:t>
    </dgm:pt>
  </dgm:ptLst>
  <dgm:cxnLst>
    <dgm:cxn modelId="{D3304625-00FA-46C8-90DD-D661E1001FB7}" type="presOf" srcId="{DD0E9570-D1F4-4CFF-9D6D-5928FCC1A9F8}" destId="{72FA1FBD-9522-4805-8B9B-BF96CE9AA0FB}" srcOrd="0" destOrd="0" presId="urn:microsoft.com/office/officeart/2005/8/layout/vList2"/>
    <dgm:cxn modelId="{D3978528-FF59-4C7F-AFDC-C4E19F6A00B7}" type="presOf" srcId="{A0F21EED-6264-4365-BA96-8E05325CF95B}" destId="{E195E245-195A-42DC-8B30-67EB25ACBBE0}" srcOrd="0" destOrd="0" presId="urn:microsoft.com/office/officeart/2005/8/layout/vList2"/>
    <dgm:cxn modelId="{641AA562-F8C8-4247-8EA2-6869FAABF298}" srcId="{75C287C8-ADE7-4D4C-B807-F81E9B198873}" destId="{552F12B7-272E-4B71-860E-18F9429A03E5}" srcOrd="2" destOrd="0" parTransId="{136CDC83-8300-4CAD-874E-0279D68096F3}" sibTransId="{C0B12E71-92EC-4598-A688-DA14B651C036}"/>
    <dgm:cxn modelId="{541E44B7-18B0-47E1-8F60-2FDB50AA7E6B}" type="presOf" srcId="{75C287C8-ADE7-4D4C-B807-F81E9B198873}" destId="{AE2BC7F1-A087-4016-883D-90D3C3D4FE75}" srcOrd="0" destOrd="0" presId="urn:microsoft.com/office/officeart/2005/8/layout/vList2"/>
    <dgm:cxn modelId="{02F063B8-D475-41BB-A11A-0253ABDD60D2}" srcId="{75C287C8-ADE7-4D4C-B807-F81E9B198873}" destId="{A0F21EED-6264-4365-BA96-8E05325CF95B}" srcOrd="1" destOrd="0" parTransId="{B86B1D82-AE41-4B76-868A-059F633A68E8}" sibTransId="{0BBF0F7A-8D08-4B3E-9A4F-F9B56B72FF88}"/>
    <dgm:cxn modelId="{839E12BB-00DC-4D18-B7EB-28996A9AACAD}" srcId="{75C287C8-ADE7-4D4C-B807-F81E9B198873}" destId="{DD0E9570-D1F4-4CFF-9D6D-5928FCC1A9F8}" srcOrd="0" destOrd="0" parTransId="{F1B97F35-C229-4ACF-8051-B4663B0B2869}" sibTransId="{B112D7E6-3664-412F-B708-5EDF13823619}"/>
    <dgm:cxn modelId="{F677EAAF-A1E0-4BED-850C-7D41596F8169}" type="presOf" srcId="{552F12B7-272E-4B71-860E-18F9429A03E5}" destId="{021CED8D-A8EE-42FE-AB31-FF0699070E8C}" srcOrd="0" destOrd="0" presId="urn:microsoft.com/office/officeart/2005/8/layout/vList2"/>
    <dgm:cxn modelId="{A5919248-950F-4BB6-9CE3-1C1BF3799E8B}" type="presParOf" srcId="{AE2BC7F1-A087-4016-883D-90D3C3D4FE75}" destId="{72FA1FBD-9522-4805-8B9B-BF96CE9AA0FB}" srcOrd="0" destOrd="0" presId="urn:microsoft.com/office/officeart/2005/8/layout/vList2"/>
    <dgm:cxn modelId="{73C56016-3A5B-42CC-8C5B-DAB7E77795DA}" type="presParOf" srcId="{AE2BC7F1-A087-4016-883D-90D3C3D4FE75}" destId="{91765C9D-242C-4A9D-A7CB-05087D09BD4D}" srcOrd="1" destOrd="0" presId="urn:microsoft.com/office/officeart/2005/8/layout/vList2"/>
    <dgm:cxn modelId="{57A721BE-2E87-4D7C-B459-8F9EF4416CBB}" type="presParOf" srcId="{AE2BC7F1-A087-4016-883D-90D3C3D4FE75}" destId="{E195E245-195A-42DC-8B30-67EB25ACBBE0}" srcOrd="2" destOrd="0" presId="urn:microsoft.com/office/officeart/2005/8/layout/vList2"/>
    <dgm:cxn modelId="{7153A0D6-30B6-4625-B531-D18BFA54873E}" type="presParOf" srcId="{AE2BC7F1-A087-4016-883D-90D3C3D4FE75}" destId="{65561FD0-E97D-413A-8CF6-7E15D7211EAB}" srcOrd="3" destOrd="0" presId="urn:microsoft.com/office/officeart/2005/8/layout/vList2"/>
    <dgm:cxn modelId="{33C18D2A-C1E6-4992-8FFA-C3CDD3344DE2}" type="presParOf" srcId="{AE2BC7F1-A087-4016-883D-90D3C3D4FE75}" destId="{021CED8D-A8EE-42FE-AB31-FF0699070E8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02B8F4E-C5CE-42E4-989D-250F9DA3CDA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CFA2A12E-694F-45A3-801E-BB6FAEC7965B}">
      <dgm:prSet/>
      <dgm:spPr/>
      <dgm:t>
        <a:bodyPr/>
        <a:lstStyle/>
        <a:p>
          <a:pPr rtl="0"/>
          <a:r>
            <a:rPr lang="zh-CN" altLang="en-US" b="1" dirty="0" smtClean="0">
              <a:solidFill>
                <a:srgbClr val="000000"/>
              </a:solidFill>
            </a:rPr>
            <a:t>长期变化趋势：变慢（潮汐作用）；</a:t>
          </a:r>
          <a:endParaRPr lang="zh-CN" altLang="en-US" b="1" dirty="0">
            <a:solidFill>
              <a:srgbClr val="000000"/>
            </a:solidFill>
          </a:endParaRPr>
        </a:p>
      </dgm:t>
    </dgm:pt>
    <dgm:pt modelId="{3C2E680D-86DB-4F37-B770-5EB66C6DF3D2}" type="parTrans" cxnId="{98F852B6-10E1-4FB2-957E-CA3EA1B9AD36}">
      <dgm:prSet/>
      <dgm:spPr/>
      <dgm:t>
        <a:bodyPr/>
        <a:lstStyle/>
        <a:p>
          <a:endParaRPr lang="zh-CN" altLang="en-US" b="1">
            <a:solidFill>
              <a:srgbClr val="000000"/>
            </a:solidFill>
          </a:endParaRPr>
        </a:p>
      </dgm:t>
    </dgm:pt>
    <dgm:pt modelId="{782B7349-CA71-4C62-A068-99A052445C27}" type="sibTrans" cxnId="{98F852B6-10E1-4FB2-957E-CA3EA1B9AD36}">
      <dgm:prSet/>
      <dgm:spPr/>
      <dgm:t>
        <a:bodyPr/>
        <a:lstStyle/>
        <a:p>
          <a:endParaRPr lang="zh-CN" altLang="en-US" b="1">
            <a:solidFill>
              <a:srgbClr val="000000"/>
            </a:solidFill>
          </a:endParaRPr>
        </a:p>
      </dgm:t>
    </dgm:pt>
    <dgm:pt modelId="{5D0D7DBD-0AB8-4870-90C2-6B54A53C6F58}">
      <dgm:prSet/>
      <dgm:spPr/>
      <dgm:t>
        <a:bodyPr/>
        <a:lstStyle/>
        <a:p>
          <a:pPr rtl="0"/>
          <a:r>
            <a:rPr lang="zh-CN" altLang="en-US" b="1" dirty="0" smtClean="0">
              <a:solidFill>
                <a:srgbClr val="000000"/>
              </a:solidFill>
            </a:rPr>
            <a:t>季节变化：</a:t>
          </a:r>
          <a:endParaRPr lang="zh-CN" altLang="en-US" b="1" dirty="0">
            <a:solidFill>
              <a:srgbClr val="000000"/>
            </a:solidFill>
          </a:endParaRPr>
        </a:p>
      </dgm:t>
    </dgm:pt>
    <dgm:pt modelId="{D6E81F52-AB7A-4083-962F-D384F7E933AD}" type="parTrans" cxnId="{FBAFBC55-58AE-485E-86A9-731740760B60}">
      <dgm:prSet/>
      <dgm:spPr/>
      <dgm:t>
        <a:bodyPr/>
        <a:lstStyle/>
        <a:p>
          <a:endParaRPr lang="zh-CN" altLang="en-US" b="1">
            <a:solidFill>
              <a:srgbClr val="000000"/>
            </a:solidFill>
          </a:endParaRPr>
        </a:p>
      </dgm:t>
    </dgm:pt>
    <dgm:pt modelId="{5D1FB50B-7105-4EA2-BD92-C704AC1CB6CB}" type="sibTrans" cxnId="{FBAFBC55-58AE-485E-86A9-731740760B60}">
      <dgm:prSet/>
      <dgm:spPr/>
      <dgm:t>
        <a:bodyPr/>
        <a:lstStyle/>
        <a:p>
          <a:endParaRPr lang="zh-CN" altLang="en-US" b="1">
            <a:solidFill>
              <a:srgbClr val="000000"/>
            </a:solidFill>
          </a:endParaRPr>
        </a:p>
      </dgm:t>
    </dgm:pt>
    <dgm:pt modelId="{84D57127-1ED8-4233-9747-01F5D2C9A6B5}">
      <dgm:prSet/>
      <dgm:spPr/>
      <dgm:t>
        <a:bodyPr/>
        <a:lstStyle/>
        <a:p>
          <a:pPr rtl="0"/>
          <a:r>
            <a:rPr lang="zh-CN" altLang="en-US" b="1" dirty="0" smtClean="0">
              <a:solidFill>
                <a:srgbClr val="FFFFFF"/>
              </a:solidFill>
            </a:rPr>
            <a:t>周年变化：由季风变化引起；</a:t>
          </a:r>
          <a:endParaRPr lang="zh-CN" b="1" dirty="0">
            <a:solidFill>
              <a:srgbClr val="FFFFFF"/>
            </a:solidFill>
          </a:endParaRPr>
        </a:p>
      </dgm:t>
    </dgm:pt>
    <dgm:pt modelId="{FD224EE6-5398-4541-BF6C-9D30EE883640}" type="parTrans" cxnId="{6B9309B0-6530-4F91-8A57-D93ADF9E9A67}">
      <dgm:prSet/>
      <dgm:spPr/>
      <dgm:t>
        <a:bodyPr/>
        <a:lstStyle/>
        <a:p>
          <a:endParaRPr lang="zh-CN" altLang="en-US" b="1">
            <a:solidFill>
              <a:srgbClr val="000000"/>
            </a:solidFill>
          </a:endParaRPr>
        </a:p>
      </dgm:t>
    </dgm:pt>
    <dgm:pt modelId="{6A111AD4-A0DF-440A-8311-B4364AFBB0DB}" type="sibTrans" cxnId="{6B9309B0-6530-4F91-8A57-D93ADF9E9A67}">
      <dgm:prSet/>
      <dgm:spPr/>
      <dgm:t>
        <a:bodyPr/>
        <a:lstStyle/>
        <a:p>
          <a:endParaRPr lang="zh-CN" altLang="en-US" b="1">
            <a:solidFill>
              <a:srgbClr val="000000"/>
            </a:solidFill>
          </a:endParaRPr>
        </a:p>
      </dgm:t>
    </dgm:pt>
    <dgm:pt modelId="{58A50961-3780-4246-99EE-DE07FFF0D3A7}">
      <dgm:prSet/>
      <dgm:spPr/>
      <dgm:t>
        <a:bodyPr/>
        <a:lstStyle/>
        <a:p>
          <a:pPr rtl="0"/>
          <a:r>
            <a:rPr lang="zh-CN" altLang="en-US" b="1" dirty="0" smtClean="0">
              <a:solidFill>
                <a:srgbClr val="FFFFFF"/>
              </a:solidFill>
            </a:rPr>
            <a:t>半周年变化：由大气潮汐引起；</a:t>
          </a:r>
          <a:endParaRPr lang="zh-CN" b="1" dirty="0">
            <a:solidFill>
              <a:srgbClr val="FFFFFF"/>
            </a:solidFill>
          </a:endParaRPr>
        </a:p>
      </dgm:t>
    </dgm:pt>
    <dgm:pt modelId="{A0F82745-F6A9-4E69-A9CE-82122AF4E222}" type="parTrans" cxnId="{AE508A88-5540-4E1F-AD1D-4681C0BFA0B8}">
      <dgm:prSet/>
      <dgm:spPr/>
      <dgm:t>
        <a:bodyPr/>
        <a:lstStyle/>
        <a:p>
          <a:endParaRPr lang="zh-CN" altLang="en-US" b="1">
            <a:solidFill>
              <a:srgbClr val="000000"/>
            </a:solidFill>
          </a:endParaRPr>
        </a:p>
      </dgm:t>
    </dgm:pt>
    <dgm:pt modelId="{5C1AC905-0FE7-4BF1-8E67-7CFD517AEDC0}" type="sibTrans" cxnId="{AE508A88-5540-4E1F-AD1D-4681C0BFA0B8}">
      <dgm:prSet/>
      <dgm:spPr/>
      <dgm:t>
        <a:bodyPr/>
        <a:lstStyle/>
        <a:p>
          <a:endParaRPr lang="zh-CN" altLang="en-US" b="1">
            <a:solidFill>
              <a:srgbClr val="000000"/>
            </a:solidFill>
          </a:endParaRPr>
        </a:p>
      </dgm:t>
    </dgm:pt>
    <dgm:pt modelId="{9708909B-5E46-4B35-82F9-5BB665383572}">
      <dgm:prSet/>
      <dgm:spPr/>
      <dgm:t>
        <a:bodyPr/>
        <a:lstStyle/>
        <a:p>
          <a:pPr rtl="0"/>
          <a:endParaRPr lang="zh-CN" b="1" dirty="0">
            <a:solidFill>
              <a:srgbClr val="000000"/>
            </a:solidFill>
          </a:endParaRPr>
        </a:p>
      </dgm:t>
    </dgm:pt>
    <dgm:pt modelId="{277FD962-8742-4F1D-8E95-DDF3BE13DEAE}" type="parTrans" cxnId="{2A1DB2FC-6D45-4AE2-B90C-76F164CDAA2F}">
      <dgm:prSet/>
      <dgm:spPr/>
      <dgm:t>
        <a:bodyPr/>
        <a:lstStyle/>
        <a:p>
          <a:endParaRPr lang="zh-CN" altLang="en-US" b="1">
            <a:solidFill>
              <a:srgbClr val="000000"/>
            </a:solidFill>
          </a:endParaRPr>
        </a:p>
      </dgm:t>
    </dgm:pt>
    <dgm:pt modelId="{6D13B218-88B3-4361-ABEA-957DF247EFD6}" type="sibTrans" cxnId="{2A1DB2FC-6D45-4AE2-B90C-76F164CDAA2F}">
      <dgm:prSet/>
      <dgm:spPr/>
      <dgm:t>
        <a:bodyPr/>
        <a:lstStyle/>
        <a:p>
          <a:endParaRPr lang="zh-CN" altLang="en-US" b="1">
            <a:solidFill>
              <a:srgbClr val="000000"/>
            </a:solidFill>
          </a:endParaRPr>
        </a:p>
      </dgm:t>
    </dgm:pt>
    <dgm:pt modelId="{AD6135D7-C0F8-48DA-A877-9C9FAA810DFA}">
      <dgm:prSet/>
      <dgm:spPr/>
      <dgm:t>
        <a:bodyPr/>
        <a:lstStyle/>
        <a:p>
          <a:r>
            <a:rPr lang="zh-CN" altLang="en-US" b="1" dirty="0" smtClean="0">
              <a:solidFill>
                <a:srgbClr val="000000"/>
              </a:solidFill>
            </a:rPr>
            <a:t>不规则变化：地球内部和外部的物质移动及能量交换导致</a:t>
          </a:r>
          <a:endParaRPr lang="zh-CN" altLang="en-US" b="1" dirty="0">
            <a:solidFill>
              <a:srgbClr val="000000"/>
            </a:solidFill>
          </a:endParaRPr>
        </a:p>
      </dgm:t>
    </dgm:pt>
    <dgm:pt modelId="{7BF260D8-279B-44F3-A8BE-C45716DD18FD}" type="parTrans" cxnId="{318A8B14-6724-4D44-82FF-B901C44D6B0E}">
      <dgm:prSet/>
      <dgm:spPr/>
      <dgm:t>
        <a:bodyPr/>
        <a:lstStyle/>
        <a:p>
          <a:endParaRPr lang="zh-CN" altLang="en-US" b="1">
            <a:solidFill>
              <a:srgbClr val="000000"/>
            </a:solidFill>
          </a:endParaRPr>
        </a:p>
      </dgm:t>
    </dgm:pt>
    <dgm:pt modelId="{5989F5B9-823F-45EB-8963-D8A004EBCA90}" type="sibTrans" cxnId="{318A8B14-6724-4D44-82FF-B901C44D6B0E}">
      <dgm:prSet/>
      <dgm:spPr/>
      <dgm:t>
        <a:bodyPr/>
        <a:lstStyle/>
        <a:p>
          <a:endParaRPr lang="zh-CN" altLang="en-US" b="1">
            <a:solidFill>
              <a:srgbClr val="000000"/>
            </a:solidFill>
          </a:endParaRPr>
        </a:p>
      </dgm:t>
    </dgm:pt>
    <dgm:pt modelId="{E34F0FBF-353F-41EB-B6BC-AF21EBCD4A7F}" type="pres">
      <dgm:prSet presAssocID="{C02B8F4E-C5CE-42E4-989D-250F9DA3CDAE}" presName="linear" presStyleCnt="0">
        <dgm:presLayoutVars>
          <dgm:animLvl val="lvl"/>
          <dgm:resizeHandles val="exact"/>
        </dgm:presLayoutVars>
      </dgm:prSet>
      <dgm:spPr/>
      <dgm:t>
        <a:bodyPr/>
        <a:lstStyle/>
        <a:p>
          <a:endParaRPr lang="zh-CN" altLang="en-US"/>
        </a:p>
      </dgm:t>
    </dgm:pt>
    <dgm:pt modelId="{47F9B8CD-8EC6-4340-8A55-E17AA39A6B88}" type="pres">
      <dgm:prSet presAssocID="{CFA2A12E-694F-45A3-801E-BB6FAEC7965B}" presName="parentText" presStyleLbl="node1" presStyleIdx="0" presStyleCnt="3">
        <dgm:presLayoutVars>
          <dgm:chMax val="0"/>
          <dgm:bulletEnabled val="1"/>
        </dgm:presLayoutVars>
      </dgm:prSet>
      <dgm:spPr/>
      <dgm:t>
        <a:bodyPr/>
        <a:lstStyle/>
        <a:p>
          <a:endParaRPr lang="zh-CN" altLang="en-US"/>
        </a:p>
      </dgm:t>
    </dgm:pt>
    <dgm:pt modelId="{F64775BB-10FB-4B32-A5C3-1EF2E8B0DF73}" type="pres">
      <dgm:prSet presAssocID="{782B7349-CA71-4C62-A068-99A052445C27}" presName="spacer" presStyleCnt="0"/>
      <dgm:spPr/>
    </dgm:pt>
    <dgm:pt modelId="{D3B5A568-6E79-42F8-A115-83D15ADB712B}" type="pres">
      <dgm:prSet presAssocID="{5D0D7DBD-0AB8-4870-90C2-6B54A53C6F58}" presName="parentText" presStyleLbl="node1" presStyleIdx="1" presStyleCnt="3" custScaleY="77802">
        <dgm:presLayoutVars>
          <dgm:chMax val="0"/>
          <dgm:bulletEnabled val="1"/>
        </dgm:presLayoutVars>
      </dgm:prSet>
      <dgm:spPr/>
      <dgm:t>
        <a:bodyPr/>
        <a:lstStyle/>
        <a:p>
          <a:endParaRPr lang="zh-CN" altLang="en-US"/>
        </a:p>
      </dgm:t>
    </dgm:pt>
    <dgm:pt modelId="{4993D6EC-827D-4A20-B8CC-D9AAEE5FF7E7}" type="pres">
      <dgm:prSet presAssocID="{5D0D7DBD-0AB8-4870-90C2-6B54A53C6F58}" presName="childText" presStyleLbl="revTx" presStyleIdx="0" presStyleCnt="1">
        <dgm:presLayoutVars>
          <dgm:bulletEnabled val="1"/>
        </dgm:presLayoutVars>
      </dgm:prSet>
      <dgm:spPr/>
      <dgm:t>
        <a:bodyPr/>
        <a:lstStyle/>
        <a:p>
          <a:endParaRPr lang="zh-CN" altLang="en-US"/>
        </a:p>
      </dgm:t>
    </dgm:pt>
    <dgm:pt modelId="{4861D844-84F9-40AD-9C91-781CF7A14571}" type="pres">
      <dgm:prSet presAssocID="{AD6135D7-C0F8-48DA-A877-9C9FAA810DFA}" presName="parentText" presStyleLbl="node1" presStyleIdx="2" presStyleCnt="3">
        <dgm:presLayoutVars>
          <dgm:chMax val="0"/>
          <dgm:bulletEnabled val="1"/>
        </dgm:presLayoutVars>
      </dgm:prSet>
      <dgm:spPr/>
      <dgm:t>
        <a:bodyPr/>
        <a:lstStyle/>
        <a:p>
          <a:endParaRPr lang="zh-CN" altLang="en-US"/>
        </a:p>
      </dgm:t>
    </dgm:pt>
  </dgm:ptLst>
  <dgm:cxnLst>
    <dgm:cxn modelId="{6B9309B0-6530-4F91-8A57-D93ADF9E9A67}" srcId="{5D0D7DBD-0AB8-4870-90C2-6B54A53C6F58}" destId="{84D57127-1ED8-4233-9747-01F5D2C9A6B5}" srcOrd="0" destOrd="0" parTransId="{FD224EE6-5398-4541-BF6C-9D30EE883640}" sibTransId="{6A111AD4-A0DF-440A-8311-B4364AFBB0DB}"/>
    <dgm:cxn modelId="{DDB0A78A-A58B-486F-96A6-163B7F452E54}" type="presOf" srcId="{C02B8F4E-C5CE-42E4-989D-250F9DA3CDAE}" destId="{E34F0FBF-353F-41EB-B6BC-AF21EBCD4A7F}" srcOrd="0" destOrd="0" presId="urn:microsoft.com/office/officeart/2005/8/layout/vList2"/>
    <dgm:cxn modelId="{DBCD3755-31FA-48BE-9B7A-D3DE9FDD8AF8}" type="presOf" srcId="{5D0D7DBD-0AB8-4870-90C2-6B54A53C6F58}" destId="{D3B5A568-6E79-42F8-A115-83D15ADB712B}" srcOrd="0" destOrd="0" presId="urn:microsoft.com/office/officeart/2005/8/layout/vList2"/>
    <dgm:cxn modelId="{E9450096-BD64-4BAF-890B-84B783E27167}" type="presOf" srcId="{CFA2A12E-694F-45A3-801E-BB6FAEC7965B}" destId="{47F9B8CD-8EC6-4340-8A55-E17AA39A6B88}" srcOrd="0" destOrd="0" presId="urn:microsoft.com/office/officeart/2005/8/layout/vList2"/>
    <dgm:cxn modelId="{F23B7D96-A5D3-47A1-9F36-AAE206F219A2}" type="presOf" srcId="{84D57127-1ED8-4233-9747-01F5D2C9A6B5}" destId="{4993D6EC-827D-4A20-B8CC-D9AAEE5FF7E7}" srcOrd="0" destOrd="0" presId="urn:microsoft.com/office/officeart/2005/8/layout/vList2"/>
    <dgm:cxn modelId="{FBAFBC55-58AE-485E-86A9-731740760B60}" srcId="{C02B8F4E-C5CE-42E4-989D-250F9DA3CDAE}" destId="{5D0D7DBD-0AB8-4870-90C2-6B54A53C6F58}" srcOrd="1" destOrd="0" parTransId="{D6E81F52-AB7A-4083-962F-D384F7E933AD}" sibTransId="{5D1FB50B-7105-4EA2-BD92-C704AC1CB6CB}"/>
    <dgm:cxn modelId="{318A8B14-6724-4D44-82FF-B901C44D6B0E}" srcId="{C02B8F4E-C5CE-42E4-989D-250F9DA3CDAE}" destId="{AD6135D7-C0F8-48DA-A877-9C9FAA810DFA}" srcOrd="2" destOrd="0" parTransId="{7BF260D8-279B-44F3-A8BE-C45716DD18FD}" sibTransId="{5989F5B9-823F-45EB-8963-D8A004EBCA90}"/>
    <dgm:cxn modelId="{1C727333-8AB4-4291-BABC-4347445C7F5E}" type="presOf" srcId="{AD6135D7-C0F8-48DA-A877-9C9FAA810DFA}" destId="{4861D844-84F9-40AD-9C91-781CF7A14571}" srcOrd="0" destOrd="0" presId="urn:microsoft.com/office/officeart/2005/8/layout/vList2"/>
    <dgm:cxn modelId="{79CE2AE5-9DCB-45CA-9749-08B3D7D6F9C0}" type="presOf" srcId="{58A50961-3780-4246-99EE-DE07FFF0D3A7}" destId="{4993D6EC-827D-4A20-B8CC-D9AAEE5FF7E7}" srcOrd="0" destOrd="1" presId="urn:microsoft.com/office/officeart/2005/8/layout/vList2"/>
    <dgm:cxn modelId="{98F852B6-10E1-4FB2-957E-CA3EA1B9AD36}" srcId="{C02B8F4E-C5CE-42E4-989D-250F9DA3CDAE}" destId="{CFA2A12E-694F-45A3-801E-BB6FAEC7965B}" srcOrd="0" destOrd="0" parTransId="{3C2E680D-86DB-4F37-B770-5EB66C6DF3D2}" sibTransId="{782B7349-CA71-4C62-A068-99A052445C27}"/>
    <dgm:cxn modelId="{AE508A88-5540-4E1F-AD1D-4681C0BFA0B8}" srcId="{5D0D7DBD-0AB8-4870-90C2-6B54A53C6F58}" destId="{58A50961-3780-4246-99EE-DE07FFF0D3A7}" srcOrd="1" destOrd="0" parTransId="{A0F82745-F6A9-4E69-A9CE-82122AF4E222}" sibTransId="{5C1AC905-0FE7-4BF1-8E67-7CFD517AEDC0}"/>
    <dgm:cxn modelId="{26526A27-1BBB-41F4-AF9C-1351EEBBE74F}" type="presOf" srcId="{9708909B-5E46-4B35-82F9-5BB665383572}" destId="{4993D6EC-827D-4A20-B8CC-D9AAEE5FF7E7}" srcOrd="0" destOrd="2" presId="urn:microsoft.com/office/officeart/2005/8/layout/vList2"/>
    <dgm:cxn modelId="{2A1DB2FC-6D45-4AE2-B90C-76F164CDAA2F}" srcId="{5D0D7DBD-0AB8-4870-90C2-6B54A53C6F58}" destId="{9708909B-5E46-4B35-82F9-5BB665383572}" srcOrd="2" destOrd="0" parTransId="{277FD962-8742-4F1D-8E95-DDF3BE13DEAE}" sibTransId="{6D13B218-88B3-4361-ABEA-957DF247EFD6}"/>
    <dgm:cxn modelId="{E125796E-59F7-4A28-B6E6-C6EF1F9A0569}" type="presParOf" srcId="{E34F0FBF-353F-41EB-B6BC-AF21EBCD4A7F}" destId="{47F9B8CD-8EC6-4340-8A55-E17AA39A6B88}" srcOrd="0" destOrd="0" presId="urn:microsoft.com/office/officeart/2005/8/layout/vList2"/>
    <dgm:cxn modelId="{8E2F1234-E051-48F4-8E2D-A59009DA0CBC}" type="presParOf" srcId="{E34F0FBF-353F-41EB-B6BC-AF21EBCD4A7F}" destId="{F64775BB-10FB-4B32-A5C3-1EF2E8B0DF73}" srcOrd="1" destOrd="0" presId="urn:microsoft.com/office/officeart/2005/8/layout/vList2"/>
    <dgm:cxn modelId="{21C99FED-55CA-4E41-B5EA-0466D6DE009F}" type="presParOf" srcId="{E34F0FBF-353F-41EB-B6BC-AF21EBCD4A7F}" destId="{D3B5A568-6E79-42F8-A115-83D15ADB712B}" srcOrd="2" destOrd="0" presId="urn:microsoft.com/office/officeart/2005/8/layout/vList2"/>
    <dgm:cxn modelId="{134622EC-8792-4EA1-B026-6F5A313C72FA}" type="presParOf" srcId="{E34F0FBF-353F-41EB-B6BC-AF21EBCD4A7F}" destId="{4993D6EC-827D-4A20-B8CC-D9AAEE5FF7E7}" srcOrd="3" destOrd="0" presId="urn:microsoft.com/office/officeart/2005/8/layout/vList2"/>
    <dgm:cxn modelId="{EDA2A47C-84A1-4009-ACD6-D1CCC9BF7D29}" type="presParOf" srcId="{E34F0FBF-353F-41EB-B6BC-AF21EBCD4A7F}" destId="{4861D844-84F9-40AD-9C91-781CF7A1457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F70267D-5501-48B7-8760-3E2AB499511A}" type="doc">
      <dgm:prSet loTypeId="urn:microsoft.com/office/officeart/2008/layout/VerticalCurvedList" loCatId="list" qsTypeId="urn:microsoft.com/office/officeart/2005/8/quickstyle/simple3" qsCatId="simple" csTypeId="urn:microsoft.com/office/officeart/2005/8/colors/accent0_2" csCatId="mainScheme" phldr="1"/>
      <dgm:spPr/>
      <dgm:t>
        <a:bodyPr/>
        <a:lstStyle/>
        <a:p>
          <a:endParaRPr lang="zh-CN" altLang="en-US"/>
        </a:p>
      </dgm:t>
    </dgm:pt>
    <dgm:pt modelId="{EB5F11CC-C342-44D8-A9E3-5A432B9E84F2}">
      <dgm:prSet custT="1"/>
      <dgm:spPr>
        <a:solidFill>
          <a:srgbClr val="FFFFFF"/>
        </a:solidFill>
      </dgm:spPr>
      <dgm:t>
        <a:bodyPr/>
        <a:lstStyle/>
        <a:p>
          <a:pPr rtl="0"/>
          <a:r>
            <a:rPr lang="zh-CN" altLang="en-US" sz="1800" b="1" dirty="0" smtClean="0"/>
            <a:t>决定了</a:t>
          </a:r>
          <a:r>
            <a:rPr lang="zh-CN" altLang="en-US" sz="1800" b="1" dirty="0" smtClean="0">
              <a:solidFill>
                <a:srgbClr val="FF0000"/>
              </a:solidFill>
            </a:rPr>
            <a:t>昼夜的更替</a:t>
          </a:r>
          <a:r>
            <a:rPr lang="zh-CN" altLang="en-US" sz="1800" b="1" dirty="0" smtClean="0"/>
            <a:t>，并使地表各种过程具有一昼夜的节奏 </a:t>
          </a:r>
          <a:endParaRPr lang="zh-CN" altLang="en-US" sz="1800" b="1" dirty="0"/>
        </a:p>
      </dgm:t>
    </dgm:pt>
    <dgm:pt modelId="{43927ECC-C831-448A-B5AE-EB7BB17A32A6}" type="parTrans" cxnId="{AEA29C0E-0E72-4E87-86FF-F4A3D032B623}">
      <dgm:prSet/>
      <dgm:spPr/>
      <dgm:t>
        <a:bodyPr/>
        <a:lstStyle/>
        <a:p>
          <a:endParaRPr lang="zh-CN" altLang="en-US" sz="1800" b="1">
            <a:solidFill>
              <a:srgbClr val="000000"/>
            </a:solidFill>
          </a:endParaRPr>
        </a:p>
      </dgm:t>
    </dgm:pt>
    <dgm:pt modelId="{FD228B6E-69F6-49F4-BC05-C682F4B6B9B8}" type="sibTrans" cxnId="{AEA29C0E-0E72-4E87-86FF-F4A3D032B623}">
      <dgm:prSet/>
      <dgm:spPr/>
      <dgm:t>
        <a:bodyPr/>
        <a:lstStyle/>
        <a:p>
          <a:endParaRPr lang="zh-CN" altLang="en-US" sz="1800" b="1">
            <a:solidFill>
              <a:srgbClr val="000000"/>
            </a:solidFill>
          </a:endParaRPr>
        </a:p>
      </dgm:t>
    </dgm:pt>
    <dgm:pt modelId="{8FEDAF2E-DD0D-4890-86F4-0DAD9C02FC93}">
      <dgm:prSet custT="1"/>
      <dgm:spPr>
        <a:solidFill>
          <a:srgbClr val="FFFFFF"/>
        </a:solidFill>
      </dgm:spPr>
      <dgm:t>
        <a:bodyPr/>
        <a:lstStyle/>
        <a:p>
          <a:pPr rtl="0"/>
          <a:r>
            <a:rPr lang="zh-CN" altLang="en-US" sz="1800" b="1" dirty="0" smtClean="0"/>
            <a:t>在</a:t>
          </a:r>
          <a:r>
            <a:rPr lang="zh-CN" altLang="en-US" sz="1800" b="1" dirty="0" smtClean="0">
              <a:solidFill>
                <a:srgbClr val="FF0000"/>
              </a:solidFill>
            </a:rPr>
            <a:t>北</a:t>
          </a:r>
          <a:r>
            <a:rPr lang="zh-CN" altLang="en-US" sz="1800" b="1" dirty="0" smtClean="0"/>
            <a:t>半球作水平运动的物体发生</a:t>
          </a:r>
          <a:r>
            <a:rPr lang="zh-CN" altLang="en-US" sz="1800" b="1" dirty="0" smtClean="0">
              <a:solidFill>
                <a:srgbClr val="FF0000"/>
              </a:solidFill>
            </a:rPr>
            <a:t>向右</a:t>
          </a:r>
          <a:r>
            <a:rPr lang="zh-CN" altLang="en-US" sz="1800" b="1" dirty="0" smtClean="0"/>
            <a:t>偏转，在</a:t>
          </a:r>
          <a:r>
            <a:rPr lang="zh-CN" altLang="en-US" sz="1800" b="1" dirty="0" smtClean="0">
              <a:solidFill>
                <a:srgbClr val="FF0000"/>
              </a:solidFill>
            </a:rPr>
            <a:t>南</a:t>
          </a:r>
          <a:r>
            <a:rPr lang="zh-CN" altLang="en-US" sz="1800" b="1" dirty="0" smtClean="0"/>
            <a:t>半球则</a:t>
          </a:r>
          <a:r>
            <a:rPr lang="zh-CN" altLang="en-US" sz="1800" b="1" dirty="0" smtClean="0">
              <a:solidFill>
                <a:srgbClr val="FF0000"/>
              </a:solidFill>
            </a:rPr>
            <a:t>向左</a:t>
          </a:r>
          <a:r>
            <a:rPr lang="zh-CN" altLang="en-US" sz="1800" b="1" dirty="0" smtClean="0"/>
            <a:t>偏 </a:t>
          </a:r>
          <a:endParaRPr lang="zh-CN" altLang="en-US" sz="1800" b="1" dirty="0"/>
        </a:p>
      </dgm:t>
    </dgm:pt>
    <dgm:pt modelId="{9117525A-FAA2-46BB-BE47-BC8083ECFCB9}" type="parTrans" cxnId="{C57A57A1-1C37-4AF6-B1C9-223AB4222F09}">
      <dgm:prSet/>
      <dgm:spPr/>
      <dgm:t>
        <a:bodyPr/>
        <a:lstStyle/>
        <a:p>
          <a:endParaRPr lang="zh-CN" altLang="en-US" sz="1800" b="1">
            <a:solidFill>
              <a:srgbClr val="000000"/>
            </a:solidFill>
          </a:endParaRPr>
        </a:p>
      </dgm:t>
    </dgm:pt>
    <dgm:pt modelId="{A1BCBC2F-E2BE-4CDA-B7C0-C4361188387D}" type="sibTrans" cxnId="{C57A57A1-1C37-4AF6-B1C9-223AB4222F09}">
      <dgm:prSet/>
      <dgm:spPr/>
      <dgm:t>
        <a:bodyPr/>
        <a:lstStyle/>
        <a:p>
          <a:endParaRPr lang="zh-CN" altLang="en-US" sz="1800" b="1">
            <a:solidFill>
              <a:srgbClr val="000000"/>
            </a:solidFill>
          </a:endParaRPr>
        </a:p>
      </dgm:t>
    </dgm:pt>
    <dgm:pt modelId="{941214A2-DE3C-4441-AFEE-7F0DE932E824}">
      <dgm:prSet custT="1"/>
      <dgm:spPr/>
      <dgm:t>
        <a:bodyPr/>
        <a:lstStyle/>
        <a:p>
          <a:pPr rtl="0"/>
          <a:r>
            <a:rPr lang="zh-CN" altLang="en-US" sz="1800" b="1" dirty="0" smtClean="0"/>
            <a:t>造成同一时刻、不同经线上具有不同的</a:t>
          </a:r>
          <a:r>
            <a:rPr lang="zh-CN" altLang="en-US" sz="1800" b="1" dirty="0" smtClean="0">
              <a:solidFill>
                <a:srgbClr val="FF0000"/>
              </a:solidFill>
            </a:rPr>
            <a:t>地方时间</a:t>
          </a:r>
          <a:endParaRPr lang="zh-CN" altLang="en-US" sz="1800" b="1" dirty="0"/>
        </a:p>
      </dgm:t>
    </dgm:pt>
    <dgm:pt modelId="{290C481E-6BFC-4953-A98F-A905C0739A6F}" type="parTrans" cxnId="{04552C3E-E650-46CD-95D5-CB47A107C2E0}">
      <dgm:prSet/>
      <dgm:spPr/>
      <dgm:t>
        <a:bodyPr/>
        <a:lstStyle/>
        <a:p>
          <a:endParaRPr lang="zh-CN" altLang="en-US" sz="1800" b="1">
            <a:solidFill>
              <a:srgbClr val="000000"/>
            </a:solidFill>
          </a:endParaRPr>
        </a:p>
      </dgm:t>
    </dgm:pt>
    <dgm:pt modelId="{0FD26B17-B495-4650-AEB9-8890B3362128}" type="sibTrans" cxnId="{04552C3E-E650-46CD-95D5-CB47A107C2E0}">
      <dgm:prSet/>
      <dgm:spPr/>
      <dgm:t>
        <a:bodyPr/>
        <a:lstStyle/>
        <a:p>
          <a:endParaRPr lang="zh-CN" altLang="en-US" sz="1800" b="1">
            <a:solidFill>
              <a:srgbClr val="000000"/>
            </a:solidFill>
          </a:endParaRPr>
        </a:p>
      </dgm:t>
    </dgm:pt>
    <dgm:pt modelId="{E5888003-FA83-40EB-8DD2-5455A5332EE1}">
      <dgm:prSet custT="1"/>
      <dgm:spPr/>
      <dgm:t>
        <a:bodyPr/>
        <a:lstStyle/>
        <a:p>
          <a:r>
            <a:rPr lang="zh-CN" altLang="en-US" sz="1800" b="1" dirty="0" smtClean="0"/>
            <a:t>由于月球和太阳的引力，地球体发生弹性变形，在洋面上则表现为</a:t>
          </a:r>
          <a:r>
            <a:rPr lang="zh-CN" altLang="en-US" sz="1800" b="1" dirty="0" smtClean="0">
              <a:solidFill>
                <a:srgbClr val="FF0000"/>
              </a:solidFill>
            </a:rPr>
            <a:t>潮汐</a:t>
          </a:r>
          <a:endParaRPr lang="zh-CN" altLang="en-US" sz="1800" b="1" dirty="0"/>
        </a:p>
      </dgm:t>
    </dgm:pt>
    <dgm:pt modelId="{DE86556E-5EA5-4BC3-8C10-241AD201F54D}" type="parTrans" cxnId="{0A5190CF-5109-4DB6-87AB-E39523BDBA85}">
      <dgm:prSet/>
      <dgm:spPr/>
      <dgm:t>
        <a:bodyPr/>
        <a:lstStyle/>
        <a:p>
          <a:endParaRPr lang="zh-CN" altLang="en-US" sz="1800" b="1">
            <a:solidFill>
              <a:srgbClr val="000000"/>
            </a:solidFill>
          </a:endParaRPr>
        </a:p>
      </dgm:t>
    </dgm:pt>
    <dgm:pt modelId="{C5E16F2C-829A-4887-AB30-0AE3E24CA3AD}" type="sibTrans" cxnId="{0A5190CF-5109-4DB6-87AB-E39523BDBA85}">
      <dgm:prSet/>
      <dgm:spPr/>
      <dgm:t>
        <a:bodyPr/>
        <a:lstStyle/>
        <a:p>
          <a:endParaRPr lang="zh-CN" altLang="en-US" sz="1800" b="1">
            <a:solidFill>
              <a:srgbClr val="000000"/>
            </a:solidFill>
          </a:endParaRPr>
        </a:p>
      </dgm:t>
    </dgm:pt>
    <dgm:pt modelId="{1CC00A18-C94E-47DB-B63B-34EB0DCB020A}">
      <dgm:prSet custT="1"/>
      <dgm:spPr/>
      <dgm:t>
        <a:bodyPr/>
        <a:lstStyle/>
        <a:p>
          <a:r>
            <a:rPr lang="zh-CN" altLang="en-US" sz="1800" b="1" dirty="0" smtClean="0"/>
            <a:t>整体自转运动</a:t>
          </a:r>
          <a:r>
            <a:rPr lang="zh-CN" altLang="en-US" sz="1800" b="1" dirty="0" smtClean="0">
              <a:solidFill>
                <a:srgbClr val="FF0000"/>
              </a:solidFill>
            </a:rPr>
            <a:t>与局部运动</a:t>
          </a:r>
          <a:r>
            <a:rPr lang="zh-CN" altLang="en-US" sz="1800" b="1" dirty="0" smtClean="0"/>
            <a:t>，例如地壳运动、海水运动、大气运动等，都有密切的关系</a:t>
          </a:r>
          <a:endParaRPr lang="zh-CN" altLang="en-US" sz="1800" b="1" dirty="0"/>
        </a:p>
      </dgm:t>
    </dgm:pt>
    <dgm:pt modelId="{854D0ACB-863B-47B5-A24F-865627AAFC82}" type="parTrans" cxnId="{6D2CC717-015D-4FFC-9CDC-079E5A11A2C4}">
      <dgm:prSet/>
      <dgm:spPr/>
      <dgm:t>
        <a:bodyPr/>
        <a:lstStyle/>
        <a:p>
          <a:endParaRPr lang="zh-CN" altLang="en-US" sz="1800" b="1">
            <a:solidFill>
              <a:srgbClr val="000000"/>
            </a:solidFill>
          </a:endParaRPr>
        </a:p>
      </dgm:t>
    </dgm:pt>
    <dgm:pt modelId="{6613911C-85FE-489D-9064-6924EEB56B69}" type="sibTrans" cxnId="{6D2CC717-015D-4FFC-9CDC-079E5A11A2C4}">
      <dgm:prSet/>
      <dgm:spPr/>
      <dgm:t>
        <a:bodyPr/>
        <a:lstStyle/>
        <a:p>
          <a:endParaRPr lang="zh-CN" altLang="en-US" sz="1800" b="1">
            <a:solidFill>
              <a:srgbClr val="000000"/>
            </a:solidFill>
          </a:endParaRPr>
        </a:p>
      </dgm:t>
    </dgm:pt>
    <dgm:pt modelId="{7FF3E598-E03F-494B-8C6B-89DDE890F6B5}">
      <dgm:prSet custT="1"/>
      <dgm:spPr/>
      <dgm:t>
        <a:bodyPr/>
        <a:lstStyle/>
        <a:p>
          <a:r>
            <a:rPr lang="zh-CN" altLang="en-US" sz="1800" b="1" dirty="0" smtClean="0"/>
            <a:t>地球自转加快时，离心力把海水抛向赤道，造成赤道和低纬区海面上升，中高纬度区海面下降</a:t>
          </a:r>
          <a:endParaRPr lang="zh-CN" altLang="en-US" sz="1800" b="1" dirty="0"/>
        </a:p>
      </dgm:t>
    </dgm:pt>
    <dgm:pt modelId="{30A4336D-6597-45F3-BD60-EC4464EC6DC4}" type="parTrans" cxnId="{51239C85-4BB7-486B-B5A6-F5285BA07BDC}">
      <dgm:prSet/>
      <dgm:spPr/>
      <dgm:t>
        <a:bodyPr/>
        <a:lstStyle/>
        <a:p>
          <a:endParaRPr lang="zh-CN" altLang="en-US" sz="1800" b="1">
            <a:solidFill>
              <a:srgbClr val="000000"/>
            </a:solidFill>
          </a:endParaRPr>
        </a:p>
      </dgm:t>
    </dgm:pt>
    <dgm:pt modelId="{44BFBBAC-8051-4136-B755-F7F0E9745A4B}" type="sibTrans" cxnId="{51239C85-4BB7-486B-B5A6-F5285BA07BDC}">
      <dgm:prSet/>
      <dgm:spPr/>
      <dgm:t>
        <a:bodyPr/>
        <a:lstStyle/>
        <a:p>
          <a:endParaRPr lang="zh-CN" altLang="en-US" sz="1800" b="1">
            <a:solidFill>
              <a:srgbClr val="000000"/>
            </a:solidFill>
          </a:endParaRPr>
        </a:p>
      </dgm:t>
    </dgm:pt>
    <dgm:pt modelId="{C2A790FF-2E67-446D-A9F6-E4308C4625B9}" type="pres">
      <dgm:prSet presAssocID="{FF70267D-5501-48B7-8760-3E2AB499511A}" presName="Name0" presStyleCnt="0">
        <dgm:presLayoutVars>
          <dgm:chMax val="7"/>
          <dgm:chPref val="7"/>
          <dgm:dir/>
        </dgm:presLayoutVars>
      </dgm:prSet>
      <dgm:spPr/>
      <dgm:t>
        <a:bodyPr/>
        <a:lstStyle/>
        <a:p>
          <a:endParaRPr lang="zh-CN" altLang="en-US"/>
        </a:p>
      </dgm:t>
    </dgm:pt>
    <dgm:pt modelId="{F47B6621-1A52-4DBC-BFF4-139C78A6A381}" type="pres">
      <dgm:prSet presAssocID="{FF70267D-5501-48B7-8760-3E2AB499511A}" presName="Name1" presStyleCnt="0"/>
      <dgm:spPr/>
    </dgm:pt>
    <dgm:pt modelId="{66DB4E94-5DE0-40A5-8E8B-12E2FB956320}" type="pres">
      <dgm:prSet presAssocID="{FF70267D-5501-48B7-8760-3E2AB499511A}" presName="cycle" presStyleCnt="0"/>
      <dgm:spPr/>
    </dgm:pt>
    <dgm:pt modelId="{095212F8-6D02-43FE-B75F-6448AA19853E}" type="pres">
      <dgm:prSet presAssocID="{FF70267D-5501-48B7-8760-3E2AB499511A}" presName="srcNode" presStyleLbl="node1" presStyleIdx="0" presStyleCnt="6"/>
      <dgm:spPr/>
    </dgm:pt>
    <dgm:pt modelId="{799892D0-00FE-44F7-8E20-31AB5EA6D641}" type="pres">
      <dgm:prSet presAssocID="{FF70267D-5501-48B7-8760-3E2AB499511A}" presName="conn" presStyleLbl="parChTrans1D2" presStyleIdx="0" presStyleCnt="1"/>
      <dgm:spPr/>
      <dgm:t>
        <a:bodyPr/>
        <a:lstStyle/>
        <a:p>
          <a:endParaRPr lang="zh-CN" altLang="en-US"/>
        </a:p>
      </dgm:t>
    </dgm:pt>
    <dgm:pt modelId="{73B08264-46DC-4A09-B7C0-32CA1776B1F9}" type="pres">
      <dgm:prSet presAssocID="{FF70267D-5501-48B7-8760-3E2AB499511A}" presName="extraNode" presStyleLbl="node1" presStyleIdx="0" presStyleCnt="6"/>
      <dgm:spPr/>
    </dgm:pt>
    <dgm:pt modelId="{074D897B-B901-426F-9AB1-2E86FE9BC228}" type="pres">
      <dgm:prSet presAssocID="{FF70267D-5501-48B7-8760-3E2AB499511A}" presName="dstNode" presStyleLbl="node1" presStyleIdx="0" presStyleCnt="6"/>
      <dgm:spPr/>
    </dgm:pt>
    <dgm:pt modelId="{1AB333C3-A4A8-4132-AA29-CCE940293C1A}" type="pres">
      <dgm:prSet presAssocID="{EB5F11CC-C342-44D8-A9E3-5A432B9E84F2}" presName="text_1" presStyleLbl="node1" presStyleIdx="0" presStyleCnt="6">
        <dgm:presLayoutVars>
          <dgm:bulletEnabled val="1"/>
        </dgm:presLayoutVars>
      </dgm:prSet>
      <dgm:spPr/>
      <dgm:t>
        <a:bodyPr/>
        <a:lstStyle/>
        <a:p>
          <a:endParaRPr lang="zh-CN" altLang="en-US"/>
        </a:p>
      </dgm:t>
    </dgm:pt>
    <dgm:pt modelId="{9ABECFA7-B425-49A8-A856-1FCDC33F79EF}" type="pres">
      <dgm:prSet presAssocID="{EB5F11CC-C342-44D8-A9E3-5A432B9E84F2}" presName="accent_1" presStyleCnt="0"/>
      <dgm:spPr/>
    </dgm:pt>
    <dgm:pt modelId="{1ADF7624-3E65-4770-A7CB-BE19FDCF4BB8}" type="pres">
      <dgm:prSet presAssocID="{EB5F11CC-C342-44D8-A9E3-5A432B9E84F2}" presName="accentRepeatNode" presStyleLbl="solidFgAcc1" presStyleIdx="0" presStyleCnt="6"/>
      <dgm:spPr/>
    </dgm:pt>
    <dgm:pt modelId="{49AF1108-AD04-4AD5-AD35-D72C50B75F32}" type="pres">
      <dgm:prSet presAssocID="{8FEDAF2E-DD0D-4890-86F4-0DAD9C02FC93}" presName="text_2" presStyleLbl="node1" presStyleIdx="1" presStyleCnt="6">
        <dgm:presLayoutVars>
          <dgm:bulletEnabled val="1"/>
        </dgm:presLayoutVars>
      </dgm:prSet>
      <dgm:spPr/>
      <dgm:t>
        <a:bodyPr/>
        <a:lstStyle/>
        <a:p>
          <a:endParaRPr lang="zh-CN" altLang="en-US"/>
        </a:p>
      </dgm:t>
    </dgm:pt>
    <dgm:pt modelId="{446B3B9C-4EAB-4140-AE8E-44C7FA676EB3}" type="pres">
      <dgm:prSet presAssocID="{8FEDAF2E-DD0D-4890-86F4-0DAD9C02FC93}" presName="accent_2" presStyleCnt="0"/>
      <dgm:spPr/>
    </dgm:pt>
    <dgm:pt modelId="{667290EE-DE70-499B-AFF6-E38062A7D97F}" type="pres">
      <dgm:prSet presAssocID="{8FEDAF2E-DD0D-4890-86F4-0DAD9C02FC93}" presName="accentRepeatNode" presStyleLbl="solidFgAcc1" presStyleIdx="1" presStyleCnt="6"/>
      <dgm:spPr/>
    </dgm:pt>
    <dgm:pt modelId="{E6EC5503-05B4-49DE-834B-BA629250189B}" type="pres">
      <dgm:prSet presAssocID="{941214A2-DE3C-4441-AFEE-7F0DE932E824}" presName="text_3" presStyleLbl="node1" presStyleIdx="2" presStyleCnt="6">
        <dgm:presLayoutVars>
          <dgm:bulletEnabled val="1"/>
        </dgm:presLayoutVars>
      </dgm:prSet>
      <dgm:spPr/>
      <dgm:t>
        <a:bodyPr/>
        <a:lstStyle/>
        <a:p>
          <a:endParaRPr lang="zh-CN" altLang="en-US"/>
        </a:p>
      </dgm:t>
    </dgm:pt>
    <dgm:pt modelId="{C0EC5829-F632-48FF-AC1B-14EB6CC05612}" type="pres">
      <dgm:prSet presAssocID="{941214A2-DE3C-4441-AFEE-7F0DE932E824}" presName="accent_3" presStyleCnt="0"/>
      <dgm:spPr/>
    </dgm:pt>
    <dgm:pt modelId="{55E4E109-7190-4520-829E-0FDC67BAE0FC}" type="pres">
      <dgm:prSet presAssocID="{941214A2-DE3C-4441-AFEE-7F0DE932E824}" presName="accentRepeatNode" presStyleLbl="solidFgAcc1" presStyleIdx="2" presStyleCnt="6"/>
      <dgm:spPr/>
    </dgm:pt>
    <dgm:pt modelId="{19BACDA7-07A1-447E-9240-D4BD85967D82}" type="pres">
      <dgm:prSet presAssocID="{E5888003-FA83-40EB-8DD2-5455A5332EE1}" presName="text_4" presStyleLbl="node1" presStyleIdx="3" presStyleCnt="6">
        <dgm:presLayoutVars>
          <dgm:bulletEnabled val="1"/>
        </dgm:presLayoutVars>
      </dgm:prSet>
      <dgm:spPr/>
      <dgm:t>
        <a:bodyPr/>
        <a:lstStyle/>
        <a:p>
          <a:endParaRPr lang="zh-CN" altLang="en-US"/>
        </a:p>
      </dgm:t>
    </dgm:pt>
    <dgm:pt modelId="{13D628A2-E013-4D9A-A7A5-975EC7C07CED}" type="pres">
      <dgm:prSet presAssocID="{E5888003-FA83-40EB-8DD2-5455A5332EE1}" presName="accent_4" presStyleCnt="0"/>
      <dgm:spPr/>
    </dgm:pt>
    <dgm:pt modelId="{333DD67E-5321-4C30-8C52-33492F659022}" type="pres">
      <dgm:prSet presAssocID="{E5888003-FA83-40EB-8DD2-5455A5332EE1}" presName="accentRepeatNode" presStyleLbl="solidFgAcc1" presStyleIdx="3" presStyleCnt="6"/>
      <dgm:spPr/>
    </dgm:pt>
    <dgm:pt modelId="{A8D0744D-BC13-451C-9C52-9BCDD1C37C10}" type="pres">
      <dgm:prSet presAssocID="{1CC00A18-C94E-47DB-B63B-34EB0DCB020A}" presName="text_5" presStyleLbl="node1" presStyleIdx="4" presStyleCnt="6">
        <dgm:presLayoutVars>
          <dgm:bulletEnabled val="1"/>
        </dgm:presLayoutVars>
      </dgm:prSet>
      <dgm:spPr/>
      <dgm:t>
        <a:bodyPr/>
        <a:lstStyle/>
        <a:p>
          <a:endParaRPr lang="zh-CN" altLang="en-US"/>
        </a:p>
      </dgm:t>
    </dgm:pt>
    <dgm:pt modelId="{72DE884B-6138-4692-9F95-FC36E11A7268}" type="pres">
      <dgm:prSet presAssocID="{1CC00A18-C94E-47DB-B63B-34EB0DCB020A}" presName="accent_5" presStyleCnt="0"/>
      <dgm:spPr/>
    </dgm:pt>
    <dgm:pt modelId="{BFAE59F8-50B0-42C0-B116-C839FAFAFF51}" type="pres">
      <dgm:prSet presAssocID="{1CC00A18-C94E-47DB-B63B-34EB0DCB020A}" presName="accentRepeatNode" presStyleLbl="solidFgAcc1" presStyleIdx="4" presStyleCnt="6"/>
      <dgm:spPr/>
    </dgm:pt>
    <dgm:pt modelId="{C55426CA-B6A2-4BDF-BAEF-FBA4E6F86309}" type="pres">
      <dgm:prSet presAssocID="{7FF3E598-E03F-494B-8C6B-89DDE890F6B5}" presName="text_6" presStyleLbl="node1" presStyleIdx="5" presStyleCnt="6">
        <dgm:presLayoutVars>
          <dgm:bulletEnabled val="1"/>
        </dgm:presLayoutVars>
      </dgm:prSet>
      <dgm:spPr/>
      <dgm:t>
        <a:bodyPr/>
        <a:lstStyle/>
        <a:p>
          <a:endParaRPr lang="zh-CN" altLang="en-US"/>
        </a:p>
      </dgm:t>
    </dgm:pt>
    <dgm:pt modelId="{B2D4FAAB-2191-46E5-BFF4-FC3C98520568}" type="pres">
      <dgm:prSet presAssocID="{7FF3E598-E03F-494B-8C6B-89DDE890F6B5}" presName="accent_6" presStyleCnt="0"/>
      <dgm:spPr/>
    </dgm:pt>
    <dgm:pt modelId="{FBC89DB5-2769-40F1-B0B2-A158523E7276}" type="pres">
      <dgm:prSet presAssocID="{7FF3E598-E03F-494B-8C6B-89DDE890F6B5}" presName="accentRepeatNode" presStyleLbl="solidFgAcc1" presStyleIdx="5" presStyleCnt="6"/>
      <dgm:spPr/>
    </dgm:pt>
  </dgm:ptLst>
  <dgm:cxnLst>
    <dgm:cxn modelId="{51239C85-4BB7-486B-B5A6-F5285BA07BDC}" srcId="{FF70267D-5501-48B7-8760-3E2AB499511A}" destId="{7FF3E598-E03F-494B-8C6B-89DDE890F6B5}" srcOrd="5" destOrd="0" parTransId="{30A4336D-6597-45F3-BD60-EC4464EC6DC4}" sibTransId="{44BFBBAC-8051-4136-B755-F7F0E9745A4B}"/>
    <dgm:cxn modelId="{005274A5-7B24-4A80-978F-736332BE121D}" type="presOf" srcId="{1CC00A18-C94E-47DB-B63B-34EB0DCB020A}" destId="{A8D0744D-BC13-451C-9C52-9BCDD1C37C10}" srcOrd="0" destOrd="0" presId="urn:microsoft.com/office/officeart/2008/layout/VerticalCurvedList"/>
    <dgm:cxn modelId="{6D2CC717-015D-4FFC-9CDC-079E5A11A2C4}" srcId="{FF70267D-5501-48B7-8760-3E2AB499511A}" destId="{1CC00A18-C94E-47DB-B63B-34EB0DCB020A}" srcOrd="4" destOrd="0" parTransId="{854D0ACB-863B-47B5-A24F-865627AAFC82}" sibTransId="{6613911C-85FE-489D-9064-6924EEB56B69}"/>
    <dgm:cxn modelId="{AA195DCC-7526-4D01-B358-28359E35A37A}" type="presOf" srcId="{7FF3E598-E03F-494B-8C6B-89DDE890F6B5}" destId="{C55426CA-B6A2-4BDF-BAEF-FBA4E6F86309}" srcOrd="0" destOrd="0" presId="urn:microsoft.com/office/officeart/2008/layout/VerticalCurvedList"/>
    <dgm:cxn modelId="{69A9422F-2D42-4688-AF8D-6D849B099FF9}" type="presOf" srcId="{8FEDAF2E-DD0D-4890-86F4-0DAD9C02FC93}" destId="{49AF1108-AD04-4AD5-AD35-D72C50B75F32}" srcOrd="0" destOrd="0" presId="urn:microsoft.com/office/officeart/2008/layout/VerticalCurvedList"/>
    <dgm:cxn modelId="{5ED4DE0D-EDC1-4D7E-B524-C434FA380695}" type="presOf" srcId="{FF70267D-5501-48B7-8760-3E2AB499511A}" destId="{C2A790FF-2E67-446D-A9F6-E4308C4625B9}" srcOrd="0" destOrd="0" presId="urn:microsoft.com/office/officeart/2008/layout/VerticalCurvedList"/>
    <dgm:cxn modelId="{0029E738-7D2A-4FBF-9511-387C6A44E40D}" type="presOf" srcId="{FD228B6E-69F6-49F4-BC05-C682F4B6B9B8}" destId="{799892D0-00FE-44F7-8E20-31AB5EA6D641}" srcOrd="0" destOrd="0" presId="urn:microsoft.com/office/officeart/2008/layout/VerticalCurvedList"/>
    <dgm:cxn modelId="{C57A57A1-1C37-4AF6-B1C9-223AB4222F09}" srcId="{FF70267D-5501-48B7-8760-3E2AB499511A}" destId="{8FEDAF2E-DD0D-4890-86F4-0DAD9C02FC93}" srcOrd="1" destOrd="0" parTransId="{9117525A-FAA2-46BB-BE47-BC8083ECFCB9}" sibTransId="{A1BCBC2F-E2BE-4CDA-B7C0-C4361188387D}"/>
    <dgm:cxn modelId="{04552C3E-E650-46CD-95D5-CB47A107C2E0}" srcId="{FF70267D-5501-48B7-8760-3E2AB499511A}" destId="{941214A2-DE3C-4441-AFEE-7F0DE932E824}" srcOrd="2" destOrd="0" parTransId="{290C481E-6BFC-4953-A98F-A905C0739A6F}" sibTransId="{0FD26B17-B495-4650-AEB9-8890B3362128}"/>
    <dgm:cxn modelId="{0BB5F6B8-357B-489B-9703-E791E3540866}" type="presOf" srcId="{E5888003-FA83-40EB-8DD2-5455A5332EE1}" destId="{19BACDA7-07A1-447E-9240-D4BD85967D82}" srcOrd="0" destOrd="0" presId="urn:microsoft.com/office/officeart/2008/layout/VerticalCurvedList"/>
    <dgm:cxn modelId="{9522D760-EF57-4B2B-989B-C5D4DF69348D}" type="presOf" srcId="{941214A2-DE3C-4441-AFEE-7F0DE932E824}" destId="{E6EC5503-05B4-49DE-834B-BA629250189B}" srcOrd="0" destOrd="0" presId="urn:microsoft.com/office/officeart/2008/layout/VerticalCurvedList"/>
    <dgm:cxn modelId="{AEA29C0E-0E72-4E87-86FF-F4A3D032B623}" srcId="{FF70267D-5501-48B7-8760-3E2AB499511A}" destId="{EB5F11CC-C342-44D8-A9E3-5A432B9E84F2}" srcOrd="0" destOrd="0" parTransId="{43927ECC-C831-448A-B5AE-EB7BB17A32A6}" sibTransId="{FD228B6E-69F6-49F4-BC05-C682F4B6B9B8}"/>
    <dgm:cxn modelId="{0A5190CF-5109-4DB6-87AB-E39523BDBA85}" srcId="{FF70267D-5501-48B7-8760-3E2AB499511A}" destId="{E5888003-FA83-40EB-8DD2-5455A5332EE1}" srcOrd="3" destOrd="0" parTransId="{DE86556E-5EA5-4BC3-8C10-241AD201F54D}" sibTransId="{C5E16F2C-829A-4887-AB30-0AE3E24CA3AD}"/>
    <dgm:cxn modelId="{9CED5F8B-8422-4F93-9ED1-52A755CE4B3D}" type="presOf" srcId="{EB5F11CC-C342-44D8-A9E3-5A432B9E84F2}" destId="{1AB333C3-A4A8-4132-AA29-CCE940293C1A}" srcOrd="0" destOrd="0" presId="urn:microsoft.com/office/officeart/2008/layout/VerticalCurvedList"/>
    <dgm:cxn modelId="{8026726D-2C58-43CC-82D1-E45706BD75D4}" type="presParOf" srcId="{C2A790FF-2E67-446D-A9F6-E4308C4625B9}" destId="{F47B6621-1A52-4DBC-BFF4-139C78A6A381}" srcOrd="0" destOrd="0" presId="urn:microsoft.com/office/officeart/2008/layout/VerticalCurvedList"/>
    <dgm:cxn modelId="{9E6843FB-BC34-41D1-9A14-9712D86EFF0C}" type="presParOf" srcId="{F47B6621-1A52-4DBC-BFF4-139C78A6A381}" destId="{66DB4E94-5DE0-40A5-8E8B-12E2FB956320}" srcOrd="0" destOrd="0" presId="urn:microsoft.com/office/officeart/2008/layout/VerticalCurvedList"/>
    <dgm:cxn modelId="{E92CB90D-6F9B-4122-BCB1-38608B69F0BB}" type="presParOf" srcId="{66DB4E94-5DE0-40A5-8E8B-12E2FB956320}" destId="{095212F8-6D02-43FE-B75F-6448AA19853E}" srcOrd="0" destOrd="0" presId="urn:microsoft.com/office/officeart/2008/layout/VerticalCurvedList"/>
    <dgm:cxn modelId="{4E7DC66E-F9A5-44E9-8CAA-15D265CA60D5}" type="presParOf" srcId="{66DB4E94-5DE0-40A5-8E8B-12E2FB956320}" destId="{799892D0-00FE-44F7-8E20-31AB5EA6D641}" srcOrd="1" destOrd="0" presId="urn:microsoft.com/office/officeart/2008/layout/VerticalCurvedList"/>
    <dgm:cxn modelId="{23028EA8-A164-4E4A-91D4-AE37DF718035}" type="presParOf" srcId="{66DB4E94-5DE0-40A5-8E8B-12E2FB956320}" destId="{73B08264-46DC-4A09-B7C0-32CA1776B1F9}" srcOrd="2" destOrd="0" presId="urn:microsoft.com/office/officeart/2008/layout/VerticalCurvedList"/>
    <dgm:cxn modelId="{290B556F-180C-40A2-A1CA-9FD0C931DC92}" type="presParOf" srcId="{66DB4E94-5DE0-40A5-8E8B-12E2FB956320}" destId="{074D897B-B901-426F-9AB1-2E86FE9BC228}" srcOrd="3" destOrd="0" presId="urn:microsoft.com/office/officeart/2008/layout/VerticalCurvedList"/>
    <dgm:cxn modelId="{CB91B8E3-4BCA-473D-9339-22D079CF6A6D}" type="presParOf" srcId="{F47B6621-1A52-4DBC-BFF4-139C78A6A381}" destId="{1AB333C3-A4A8-4132-AA29-CCE940293C1A}" srcOrd="1" destOrd="0" presId="urn:microsoft.com/office/officeart/2008/layout/VerticalCurvedList"/>
    <dgm:cxn modelId="{F010DC30-F939-4271-91D9-47DB22EB5BDC}" type="presParOf" srcId="{F47B6621-1A52-4DBC-BFF4-139C78A6A381}" destId="{9ABECFA7-B425-49A8-A856-1FCDC33F79EF}" srcOrd="2" destOrd="0" presId="urn:microsoft.com/office/officeart/2008/layout/VerticalCurvedList"/>
    <dgm:cxn modelId="{25AA1174-4E70-4A35-BB4E-04F8AE28497E}" type="presParOf" srcId="{9ABECFA7-B425-49A8-A856-1FCDC33F79EF}" destId="{1ADF7624-3E65-4770-A7CB-BE19FDCF4BB8}" srcOrd="0" destOrd="0" presId="urn:microsoft.com/office/officeart/2008/layout/VerticalCurvedList"/>
    <dgm:cxn modelId="{8CFD2557-9677-43EC-9149-667381ADAEF3}" type="presParOf" srcId="{F47B6621-1A52-4DBC-BFF4-139C78A6A381}" destId="{49AF1108-AD04-4AD5-AD35-D72C50B75F32}" srcOrd="3" destOrd="0" presId="urn:microsoft.com/office/officeart/2008/layout/VerticalCurvedList"/>
    <dgm:cxn modelId="{C33865E8-192A-440F-9AF5-6D4B8CA479F3}" type="presParOf" srcId="{F47B6621-1A52-4DBC-BFF4-139C78A6A381}" destId="{446B3B9C-4EAB-4140-AE8E-44C7FA676EB3}" srcOrd="4" destOrd="0" presId="urn:microsoft.com/office/officeart/2008/layout/VerticalCurvedList"/>
    <dgm:cxn modelId="{F79E43D0-9D59-4A4E-BE85-CBBDC23C9BA0}" type="presParOf" srcId="{446B3B9C-4EAB-4140-AE8E-44C7FA676EB3}" destId="{667290EE-DE70-499B-AFF6-E38062A7D97F}" srcOrd="0" destOrd="0" presId="urn:microsoft.com/office/officeart/2008/layout/VerticalCurvedList"/>
    <dgm:cxn modelId="{BCFE4198-3B6B-40FE-877A-959B958F4E0B}" type="presParOf" srcId="{F47B6621-1A52-4DBC-BFF4-139C78A6A381}" destId="{E6EC5503-05B4-49DE-834B-BA629250189B}" srcOrd="5" destOrd="0" presId="urn:microsoft.com/office/officeart/2008/layout/VerticalCurvedList"/>
    <dgm:cxn modelId="{4A87C871-434C-4449-BADF-93245118B1C4}" type="presParOf" srcId="{F47B6621-1A52-4DBC-BFF4-139C78A6A381}" destId="{C0EC5829-F632-48FF-AC1B-14EB6CC05612}" srcOrd="6" destOrd="0" presId="urn:microsoft.com/office/officeart/2008/layout/VerticalCurvedList"/>
    <dgm:cxn modelId="{9CE9BA00-92AF-40E7-ACCF-9285C9BA8620}" type="presParOf" srcId="{C0EC5829-F632-48FF-AC1B-14EB6CC05612}" destId="{55E4E109-7190-4520-829E-0FDC67BAE0FC}" srcOrd="0" destOrd="0" presId="urn:microsoft.com/office/officeart/2008/layout/VerticalCurvedList"/>
    <dgm:cxn modelId="{B38FBF1E-A620-4AF2-A8B4-D04734CD02D6}" type="presParOf" srcId="{F47B6621-1A52-4DBC-BFF4-139C78A6A381}" destId="{19BACDA7-07A1-447E-9240-D4BD85967D82}" srcOrd="7" destOrd="0" presId="urn:microsoft.com/office/officeart/2008/layout/VerticalCurvedList"/>
    <dgm:cxn modelId="{6BF718CA-D89E-495B-8F6B-DFCF595901A1}" type="presParOf" srcId="{F47B6621-1A52-4DBC-BFF4-139C78A6A381}" destId="{13D628A2-E013-4D9A-A7A5-975EC7C07CED}" srcOrd="8" destOrd="0" presId="urn:microsoft.com/office/officeart/2008/layout/VerticalCurvedList"/>
    <dgm:cxn modelId="{CB79661B-2589-4990-AB04-DEBCCB0ED1B1}" type="presParOf" srcId="{13D628A2-E013-4D9A-A7A5-975EC7C07CED}" destId="{333DD67E-5321-4C30-8C52-33492F659022}" srcOrd="0" destOrd="0" presId="urn:microsoft.com/office/officeart/2008/layout/VerticalCurvedList"/>
    <dgm:cxn modelId="{3605DBB6-24C3-4B29-B8F5-32672961F2BE}" type="presParOf" srcId="{F47B6621-1A52-4DBC-BFF4-139C78A6A381}" destId="{A8D0744D-BC13-451C-9C52-9BCDD1C37C10}" srcOrd="9" destOrd="0" presId="urn:microsoft.com/office/officeart/2008/layout/VerticalCurvedList"/>
    <dgm:cxn modelId="{B2891885-36BE-4D97-894C-C5237FA37C6F}" type="presParOf" srcId="{F47B6621-1A52-4DBC-BFF4-139C78A6A381}" destId="{72DE884B-6138-4692-9F95-FC36E11A7268}" srcOrd="10" destOrd="0" presId="urn:microsoft.com/office/officeart/2008/layout/VerticalCurvedList"/>
    <dgm:cxn modelId="{0D4098E0-19C7-44FA-AB59-9F6412EC65A2}" type="presParOf" srcId="{72DE884B-6138-4692-9F95-FC36E11A7268}" destId="{BFAE59F8-50B0-42C0-B116-C839FAFAFF51}" srcOrd="0" destOrd="0" presId="urn:microsoft.com/office/officeart/2008/layout/VerticalCurvedList"/>
    <dgm:cxn modelId="{44D2D630-95AC-4507-B19A-2245DEFE2EB2}" type="presParOf" srcId="{F47B6621-1A52-4DBC-BFF4-139C78A6A381}" destId="{C55426CA-B6A2-4BDF-BAEF-FBA4E6F86309}" srcOrd="11" destOrd="0" presId="urn:microsoft.com/office/officeart/2008/layout/VerticalCurvedList"/>
    <dgm:cxn modelId="{0DE8A8E4-47F3-4AE4-AA1B-BCB8E2CDA03F}" type="presParOf" srcId="{F47B6621-1A52-4DBC-BFF4-139C78A6A381}" destId="{B2D4FAAB-2191-46E5-BFF4-FC3C98520568}" srcOrd="12" destOrd="0" presId="urn:microsoft.com/office/officeart/2008/layout/VerticalCurvedList"/>
    <dgm:cxn modelId="{4A47C535-6D90-488B-AF0D-45D4F0991110}" type="presParOf" srcId="{B2D4FAAB-2191-46E5-BFF4-FC3C98520568}" destId="{FBC89DB5-2769-40F1-B0B2-A158523E7276}" srcOrd="0" destOrd="0" presId="urn:microsoft.com/office/officeart/2008/layout/VerticalCurv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EADA3FD-0B1A-4413-85A7-7A3054794FE4}" type="doc">
      <dgm:prSet loTypeId="urn:microsoft.com/office/officeart/2005/8/layout/vList4#3" loCatId="list" qsTypeId="urn:microsoft.com/office/officeart/2005/8/quickstyle/simple3" qsCatId="simple" csTypeId="urn:microsoft.com/office/officeart/2005/8/colors/accent1_2" csCatId="accent1" phldr="1"/>
      <dgm:spPr/>
      <dgm:t>
        <a:bodyPr/>
        <a:lstStyle/>
        <a:p>
          <a:endParaRPr lang="zh-CN" altLang="en-US"/>
        </a:p>
      </dgm:t>
    </dgm:pt>
    <dgm:pt modelId="{726A3CC6-3AD9-4A87-9D3B-4E812B705994}">
      <dgm:prSet custT="1"/>
      <dgm:spPr/>
      <dgm:t>
        <a:bodyPr/>
        <a:lstStyle/>
        <a:p>
          <a:pPr rtl="0"/>
          <a:r>
            <a:rPr lang="en-US" altLang="zh-CN" sz="3600" b="1" dirty="0" smtClean="0">
              <a:solidFill>
                <a:srgbClr val="000000"/>
              </a:solidFill>
            </a:rPr>
            <a:t>  </a:t>
          </a:r>
          <a:r>
            <a:rPr lang="zh-CN" sz="3200" b="1" dirty="0" smtClean="0">
              <a:solidFill>
                <a:srgbClr val="000000"/>
              </a:solidFill>
            </a:rPr>
            <a:t>地球公转方向：自西向东；</a:t>
          </a:r>
          <a:endParaRPr lang="zh-CN" sz="3200" dirty="0">
            <a:solidFill>
              <a:srgbClr val="000000"/>
            </a:solidFill>
          </a:endParaRPr>
        </a:p>
      </dgm:t>
    </dgm:pt>
    <dgm:pt modelId="{16F1972B-AF5D-4376-BCD1-EAD12F71F80B}" type="parTrans" cxnId="{E78E34A3-6BEA-477F-B026-F80FEB945FA9}">
      <dgm:prSet/>
      <dgm:spPr/>
      <dgm:t>
        <a:bodyPr/>
        <a:lstStyle/>
        <a:p>
          <a:endParaRPr lang="zh-CN" altLang="en-US">
            <a:solidFill>
              <a:srgbClr val="000000"/>
            </a:solidFill>
          </a:endParaRPr>
        </a:p>
      </dgm:t>
    </dgm:pt>
    <dgm:pt modelId="{B653800E-BCC7-4E2A-B16A-B0CEA1F429B3}" type="sibTrans" cxnId="{E78E34A3-6BEA-477F-B026-F80FEB945FA9}">
      <dgm:prSet/>
      <dgm:spPr/>
      <dgm:t>
        <a:bodyPr/>
        <a:lstStyle/>
        <a:p>
          <a:endParaRPr lang="zh-CN" altLang="en-US">
            <a:solidFill>
              <a:srgbClr val="000000"/>
            </a:solidFill>
          </a:endParaRPr>
        </a:p>
      </dgm:t>
    </dgm:pt>
    <dgm:pt modelId="{AAA1F3E8-0F65-4DE4-A6C8-5AE862CA70F2}">
      <dgm:prSet custT="1"/>
      <dgm:spPr/>
      <dgm:t>
        <a:bodyPr/>
        <a:lstStyle/>
        <a:p>
          <a:pPr algn="l" rtl="0"/>
          <a:r>
            <a:rPr lang="en-US" altLang="zh-CN" sz="3200" b="1" dirty="0" smtClean="0">
              <a:solidFill>
                <a:srgbClr val="000000"/>
              </a:solidFill>
            </a:rPr>
            <a:t>  </a:t>
          </a:r>
          <a:r>
            <a:rPr lang="zh-CN" sz="3200" b="1" dirty="0" smtClean="0">
              <a:solidFill>
                <a:srgbClr val="000000"/>
              </a:solidFill>
            </a:rPr>
            <a:t>地球轨道：椭圆形，太阳位于椭</a:t>
          </a:r>
          <a:endParaRPr lang="en-US" altLang="zh-CN" sz="3200" b="1" dirty="0" smtClean="0">
            <a:solidFill>
              <a:srgbClr val="000000"/>
            </a:solidFill>
          </a:endParaRPr>
        </a:p>
        <a:p>
          <a:pPr algn="l" rtl="0"/>
          <a:r>
            <a:rPr lang="en-US" altLang="zh-CN" sz="3200" b="1" dirty="0" smtClean="0">
              <a:solidFill>
                <a:srgbClr val="000000"/>
              </a:solidFill>
            </a:rPr>
            <a:t>  </a:t>
          </a:r>
          <a:r>
            <a:rPr lang="zh-CN" sz="3200" b="1" dirty="0" smtClean="0">
              <a:solidFill>
                <a:srgbClr val="000000"/>
              </a:solidFill>
            </a:rPr>
            <a:t>圆的两个焦点之一上，轨道偏心</a:t>
          </a:r>
          <a:endParaRPr lang="en-US" altLang="zh-CN" sz="3200" b="1" dirty="0" smtClean="0">
            <a:solidFill>
              <a:srgbClr val="000000"/>
            </a:solidFill>
          </a:endParaRPr>
        </a:p>
        <a:p>
          <a:pPr algn="l" rtl="0"/>
          <a:r>
            <a:rPr lang="en-US" altLang="zh-CN" sz="3200" b="1" dirty="0" smtClean="0">
              <a:solidFill>
                <a:srgbClr val="000000"/>
              </a:solidFill>
            </a:rPr>
            <a:t>  </a:t>
          </a:r>
          <a:r>
            <a:rPr lang="zh-CN" sz="3200" b="1" dirty="0" smtClean="0">
              <a:solidFill>
                <a:srgbClr val="000000"/>
              </a:solidFill>
            </a:rPr>
            <a:t>率约为</a:t>
          </a:r>
          <a:r>
            <a:rPr lang="en-US" sz="3200" b="1" dirty="0" smtClean="0">
              <a:solidFill>
                <a:srgbClr val="000000"/>
              </a:solidFill>
            </a:rPr>
            <a:t>0.017</a:t>
          </a:r>
          <a:r>
            <a:rPr lang="zh-CN" sz="3200" b="1" dirty="0" smtClean="0">
              <a:solidFill>
                <a:srgbClr val="000000"/>
              </a:solidFill>
            </a:rPr>
            <a:t>。</a:t>
          </a:r>
          <a:r>
            <a:rPr lang="zh-CN" sz="3600" b="1" dirty="0" smtClean="0">
              <a:solidFill>
                <a:srgbClr val="000000"/>
              </a:solidFill>
            </a:rPr>
            <a:t> </a:t>
          </a:r>
          <a:endParaRPr lang="zh-CN" sz="3600" dirty="0">
            <a:solidFill>
              <a:srgbClr val="000000"/>
            </a:solidFill>
          </a:endParaRPr>
        </a:p>
      </dgm:t>
    </dgm:pt>
    <dgm:pt modelId="{0475D573-975A-42B2-A276-787EB562FC67}" type="parTrans" cxnId="{20298BE7-F746-4D14-9F9C-2F320A569A88}">
      <dgm:prSet/>
      <dgm:spPr/>
      <dgm:t>
        <a:bodyPr/>
        <a:lstStyle/>
        <a:p>
          <a:endParaRPr lang="zh-CN" altLang="en-US">
            <a:solidFill>
              <a:srgbClr val="000000"/>
            </a:solidFill>
          </a:endParaRPr>
        </a:p>
      </dgm:t>
    </dgm:pt>
    <dgm:pt modelId="{9C28BBF9-9C14-4C33-9552-7BD1173097CE}" type="sibTrans" cxnId="{20298BE7-F746-4D14-9F9C-2F320A569A88}">
      <dgm:prSet/>
      <dgm:spPr/>
      <dgm:t>
        <a:bodyPr/>
        <a:lstStyle/>
        <a:p>
          <a:endParaRPr lang="zh-CN" altLang="en-US">
            <a:solidFill>
              <a:srgbClr val="000000"/>
            </a:solidFill>
          </a:endParaRPr>
        </a:p>
      </dgm:t>
    </dgm:pt>
    <dgm:pt modelId="{3C075BF8-A00F-40A5-8804-04803BC19688}" type="pres">
      <dgm:prSet presAssocID="{AEADA3FD-0B1A-4413-85A7-7A3054794FE4}" presName="linear" presStyleCnt="0">
        <dgm:presLayoutVars>
          <dgm:dir/>
          <dgm:resizeHandles val="exact"/>
        </dgm:presLayoutVars>
      </dgm:prSet>
      <dgm:spPr/>
      <dgm:t>
        <a:bodyPr/>
        <a:lstStyle/>
        <a:p>
          <a:endParaRPr lang="zh-CN" altLang="en-US"/>
        </a:p>
      </dgm:t>
    </dgm:pt>
    <dgm:pt modelId="{C1BE4CE0-C32B-45DD-AC3E-1E3C8474F4E9}" type="pres">
      <dgm:prSet presAssocID="{726A3CC6-3AD9-4A87-9D3B-4E812B705994}" presName="comp" presStyleCnt="0"/>
      <dgm:spPr/>
    </dgm:pt>
    <dgm:pt modelId="{73EB83C1-A51F-43FF-8E8F-46578E6B6202}" type="pres">
      <dgm:prSet presAssocID="{726A3CC6-3AD9-4A87-9D3B-4E812B705994}" presName="box" presStyleLbl="node1" presStyleIdx="0" presStyleCnt="2"/>
      <dgm:spPr/>
      <dgm:t>
        <a:bodyPr/>
        <a:lstStyle/>
        <a:p>
          <a:endParaRPr lang="zh-CN" altLang="en-US"/>
        </a:p>
      </dgm:t>
    </dgm:pt>
    <dgm:pt modelId="{5BF1EF98-60CF-47BD-8870-65DE01135E50}" type="pres">
      <dgm:prSet presAssocID="{726A3CC6-3AD9-4A87-9D3B-4E812B705994}" presName="img" presStyleLbl="fgImgPlace1" presStyleIdx="0" presStyleCnt="2" custScaleX="131940" custScaleY="103525" custLinFactNeighborX="4014"/>
      <dgm:spPr>
        <a:blipFill rotWithShape="0">
          <a:blip xmlns:r="http://schemas.openxmlformats.org/officeDocument/2006/relationships" r:embed="rId1"/>
          <a:stretch>
            <a:fillRect/>
          </a:stretch>
        </a:blipFill>
      </dgm:spPr>
    </dgm:pt>
    <dgm:pt modelId="{A3E3E73F-23DC-4AE2-B084-7572D7B2F525}" type="pres">
      <dgm:prSet presAssocID="{726A3CC6-3AD9-4A87-9D3B-4E812B705994}" presName="text" presStyleLbl="node1" presStyleIdx="0" presStyleCnt="2">
        <dgm:presLayoutVars>
          <dgm:bulletEnabled val="1"/>
        </dgm:presLayoutVars>
      </dgm:prSet>
      <dgm:spPr/>
      <dgm:t>
        <a:bodyPr/>
        <a:lstStyle/>
        <a:p>
          <a:endParaRPr lang="zh-CN" altLang="en-US"/>
        </a:p>
      </dgm:t>
    </dgm:pt>
    <dgm:pt modelId="{F9AC202F-6151-4CD3-A4B0-4C6EC715DB89}" type="pres">
      <dgm:prSet presAssocID="{B653800E-BCC7-4E2A-B16A-B0CEA1F429B3}" presName="spacer" presStyleCnt="0"/>
      <dgm:spPr/>
    </dgm:pt>
    <dgm:pt modelId="{CBD76FDE-4596-48F3-BD9D-C3CBA04DDDEC}" type="pres">
      <dgm:prSet presAssocID="{AAA1F3E8-0F65-4DE4-A6C8-5AE862CA70F2}" presName="comp" presStyleCnt="0"/>
      <dgm:spPr/>
    </dgm:pt>
    <dgm:pt modelId="{B66880BD-C004-4D8F-92B3-7AE4E89E412D}" type="pres">
      <dgm:prSet presAssocID="{AAA1F3E8-0F65-4DE4-A6C8-5AE862CA70F2}" presName="box" presStyleLbl="node1" presStyleIdx="1" presStyleCnt="2"/>
      <dgm:spPr/>
      <dgm:t>
        <a:bodyPr/>
        <a:lstStyle/>
        <a:p>
          <a:endParaRPr lang="zh-CN" altLang="en-US"/>
        </a:p>
      </dgm:t>
    </dgm:pt>
    <dgm:pt modelId="{23BBE12E-0A2D-47E1-9974-0C27ED3EE8C3}" type="pres">
      <dgm:prSet presAssocID="{AAA1F3E8-0F65-4DE4-A6C8-5AE862CA70F2}" presName="img" presStyleLbl="fgImgPlace1" presStyleIdx="1" presStyleCnt="2" custScaleX="130542" custScaleY="93483" custLinFactNeighborX="4013"/>
      <dgm:spPr>
        <a:blipFill rotWithShape="0">
          <a:blip xmlns:r="http://schemas.openxmlformats.org/officeDocument/2006/relationships" r:embed="rId2"/>
          <a:stretch>
            <a:fillRect/>
          </a:stretch>
        </a:blipFill>
      </dgm:spPr>
    </dgm:pt>
    <dgm:pt modelId="{B0B237F8-AF07-42C1-BEDE-BABE2C3685C7}" type="pres">
      <dgm:prSet presAssocID="{AAA1F3E8-0F65-4DE4-A6C8-5AE862CA70F2}" presName="text" presStyleLbl="node1" presStyleIdx="1" presStyleCnt="2">
        <dgm:presLayoutVars>
          <dgm:bulletEnabled val="1"/>
        </dgm:presLayoutVars>
      </dgm:prSet>
      <dgm:spPr/>
      <dgm:t>
        <a:bodyPr/>
        <a:lstStyle/>
        <a:p>
          <a:endParaRPr lang="zh-CN" altLang="en-US"/>
        </a:p>
      </dgm:t>
    </dgm:pt>
  </dgm:ptLst>
  <dgm:cxnLst>
    <dgm:cxn modelId="{15D86981-E366-430F-83C3-078D526AF4A2}" type="presOf" srcId="{AAA1F3E8-0F65-4DE4-A6C8-5AE862CA70F2}" destId="{B66880BD-C004-4D8F-92B3-7AE4E89E412D}" srcOrd="0" destOrd="0" presId="urn:microsoft.com/office/officeart/2005/8/layout/vList4#3"/>
    <dgm:cxn modelId="{E78E34A3-6BEA-477F-B026-F80FEB945FA9}" srcId="{AEADA3FD-0B1A-4413-85A7-7A3054794FE4}" destId="{726A3CC6-3AD9-4A87-9D3B-4E812B705994}" srcOrd="0" destOrd="0" parTransId="{16F1972B-AF5D-4376-BCD1-EAD12F71F80B}" sibTransId="{B653800E-BCC7-4E2A-B16A-B0CEA1F429B3}"/>
    <dgm:cxn modelId="{337FB84F-3291-4899-87E0-A707B34802C0}" type="presOf" srcId="{726A3CC6-3AD9-4A87-9D3B-4E812B705994}" destId="{A3E3E73F-23DC-4AE2-B084-7572D7B2F525}" srcOrd="1" destOrd="0" presId="urn:microsoft.com/office/officeart/2005/8/layout/vList4#3"/>
    <dgm:cxn modelId="{99CC78CF-C9B3-4D9C-9978-D66D32D2D420}" type="presOf" srcId="{AAA1F3E8-0F65-4DE4-A6C8-5AE862CA70F2}" destId="{B0B237F8-AF07-42C1-BEDE-BABE2C3685C7}" srcOrd="1" destOrd="0" presId="urn:microsoft.com/office/officeart/2005/8/layout/vList4#3"/>
    <dgm:cxn modelId="{20298BE7-F746-4D14-9F9C-2F320A569A88}" srcId="{AEADA3FD-0B1A-4413-85A7-7A3054794FE4}" destId="{AAA1F3E8-0F65-4DE4-A6C8-5AE862CA70F2}" srcOrd="1" destOrd="0" parTransId="{0475D573-975A-42B2-A276-787EB562FC67}" sibTransId="{9C28BBF9-9C14-4C33-9552-7BD1173097CE}"/>
    <dgm:cxn modelId="{CA0EC96B-14A0-4540-BE91-B192C8DA7F6D}" type="presOf" srcId="{AEADA3FD-0B1A-4413-85A7-7A3054794FE4}" destId="{3C075BF8-A00F-40A5-8804-04803BC19688}" srcOrd="0" destOrd="0" presId="urn:microsoft.com/office/officeart/2005/8/layout/vList4#3"/>
    <dgm:cxn modelId="{3799BE77-CF5E-484B-BC54-F97B5DC69458}" type="presOf" srcId="{726A3CC6-3AD9-4A87-9D3B-4E812B705994}" destId="{73EB83C1-A51F-43FF-8E8F-46578E6B6202}" srcOrd="0" destOrd="0" presId="urn:microsoft.com/office/officeart/2005/8/layout/vList4#3"/>
    <dgm:cxn modelId="{8A5B38DE-2075-46A5-99D5-CE9F8070D421}" type="presParOf" srcId="{3C075BF8-A00F-40A5-8804-04803BC19688}" destId="{C1BE4CE0-C32B-45DD-AC3E-1E3C8474F4E9}" srcOrd="0" destOrd="0" presId="urn:microsoft.com/office/officeart/2005/8/layout/vList4#3"/>
    <dgm:cxn modelId="{230583B7-88B8-4396-B98C-60E605F4CB03}" type="presParOf" srcId="{C1BE4CE0-C32B-45DD-AC3E-1E3C8474F4E9}" destId="{73EB83C1-A51F-43FF-8E8F-46578E6B6202}" srcOrd="0" destOrd="0" presId="urn:microsoft.com/office/officeart/2005/8/layout/vList4#3"/>
    <dgm:cxn modelId="{39FDECBE-DDB1-42CE-9DCB-3C7B1C4694EB}" type="presParOf" srcId="{C1BE4CE0-C32B-45DD-AC3E-1E3C8474F4E9}" destId="{5BF1EF98-60CF-47BD-8870-65DE01135E50}" srcOrd="1" destOrd="0" presId="urn:microsoft.com/office/officeart/2005/8/layout/vList4#3"/>
    <dgm:cxn modelId="{8CACE9DF-88F5-4ACA-90AA-2892C9047038}" type="presParOf" srcId="{C1BE4CE0-C32B-45DD-AC3E-1E3C8474F4E9}" destId="{A3E3E73F-23DC-4AE2-B084-7572D7B2F525}" srcOrd="2" destOrd="0" presId="urn:microsoft.com/office/officeart/2005/8/layout/vList4#3"/>
    <dgm:cxn modelId="{C505E6B9-6990-4EAC-B2C1-3BA82EDF01A9}" type="presParOf" srcId="{3C075BF8-A00F-40A5-8804-04803BC19688}" destId="{F9AC202F-6151-4CD3-A4B0-4C6EC715DB89}" srcOrd="1" destOrd="0" presId="urn:microsoft.com/office/officeart/2005/8/layout/vList4#3"/>
    <dgm:cxn modelId="{8CD0F251-A6C9-4903-BF37-575FE994B3AF}" type="presParOf" srcId="{3C075BF8-A00F-40A5-8804-04803BC19688}" destId="{CBD76FDE-4596-48F3-BD9D-C3CBA04DDDEC}" srcOrd="2" destOrd="0" presId="urn:microsoft.com/office/officeart/2005/8/layout/vList4#3"/>
    <dgm:cxn modelId="{2607B79E-DA39-40EE-B1ED-1DEB51C1DE68}" type="presParOf" srcId="{CBD76FDE-4596-48F3-BD9D-C3CBA04DDDEC}" destId="{B66880BD-C004-4D8F-92B3-7AE4E89E412D}" srcOrd="0" destOrd="0" presId="urn:microsoft.com/office/officeart/2005/8/layout/vList4#3"/>
    <dgm:cxn modelId="{F3C8ADF6-833C-4F7B-9FD3-EFA02F09F770}" type="presParOf" srcId="{CBD76FDE-4596-48F3-BD9D-C3CBA04DDDEC}" destId="{23BBE12E-0A2D-47E1-9974-0C27ED3EE8C3}" srcOrd="1" destOrd="0" presId="urn:microsoft.com/office/officeart/2005/8/layout/vList4#3"/>
    <dgm:cxn modelId="{1D698D88-6D31-41BF-AEA6-3BFF70048C23}" type="presParOf" srcId="{CBD76FDE-4596-48F3-BD9D-C3CBA04DDDEC}" destId="{B0B237F8-AF07-42C1-BEDE-BABE2C3685C7}" srcOrd="2" destOrd="0" presId="urn:microsoft.com/office/officeart/2005/8/layout/vList4#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D06F990-258C-4CFC-BBEB-0DCF6534920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AAEA0217-D8E8-49CA-A6E2-9CE097A8E2FE}">
      <dgm:prSet custT="1"/>
      <dgm:spPr/>
      <dgm:t>
        <a:bodyPr/>
        <a:lstStyle/>
        <a:p>
          <a:pPr rtl="0"/>
          <a:r>
            <a:rPr lang="zh-CN" altLang="en-US" sz="2800" b="1" dirty="0" smtClean="0">
              <a:solidFill>
                <a:srgbClr val="003300"/>
              </a:solidFill>
            </a:rPr>
            <a:t>太阳的视运动：太阳在天球上的运动。</a:t>
          </a:r>
          <a:endParaRPr lang="zh-CN" altLang="en-US" sz="2800" b="1" dirty="0">
            <a:solidFill>
              <a:srgbClr val="003300"/>
            </a:solidFill>
          </a:endParaRPr>
        </a:p>
      </dgm:t>
    </dgm:pt>
    <dgm:pt modelId="{5B0D5DD5-4912-4AAD-8506-746E7B87174D}" type="parTrans" cxnId="{30FE01FE-FFC3-4344-BEB4-B15F651D8691}">
      <dgm:prSet/>
      <dgm:spPr/>
      <dgm:t>
        <a:bodyPr/>
        <a:lstStyle/>
        <a:p>
          <a:endParaRPr lang="zh-CN" altLang="en-US" sz="2800" b="1">
            <a:solidFill>
              <a:srgbClr val="003300"/>
            </a:solidFill>
          </a:endParaRPr>
        </a:p>
      </dgm:t>
    </dgm:pt>
    <dgm:pt modelId="{F7FBF809-90E5-4AD7-BB23-9862D409E21C}" type="sibTrans" cxnId="{30FE01FE-FFC3-4344-BEB4-B15F651D8691}">
      <dgm:prSet/>
      <dgm:spPr/>
      <dgm:t>
        <a:bodyPr/>
        <a:lstStyle/>
        <a:p>
          <a:endParaRPr lang="zh-CN" altLang="en-US" sz="2800" b="1">
            <a:solidFill>
              <a:srgbClr val="003300"/>
            </a:solidFill>
          </a:endParaRPr>
        </a:p>
      </dgm:t>
    </dgm:pt>
    <dgm:pt modelId="{C57AA40B-624C-41D9-89F6-25AA1D3B2C72}">
      <dgm:prSet custT="1"/>
      <dgm:spPr/>
      <dgm:t>
        <a:bodyPr/>
        <a:lstStyle/>
        <a:p>
          <a:pPr rtl="0"/>
          <a:r>
            <a:rPr lang="zh-CN" altLang="en-US" sz="2800" b="1" dirty="0" smtClean="0">
              <a:solidFill>
                <a:srgbClr val="003300"/>
              </a:solidFill>
            </a:rPr>
            <a:t>黄道：太阳视运动的路线。</a:t>
          </a:r>
          <a:endParaRPr lang="zh-CN" altLang="en-US" sz="2800" b="1" dirty="0">
            <a:solidFill>
              <a:srgbClr val="003300"/>
            </a:solidFill>
          </a:endParaRPr>
        </a:p>
      </dgm:t>
    </dgm:pt>
    <dgm:pt modelId="{80AF13F4-D08D-4643-B4DD-C43946FE64E1}" type="parTrans" cxnId="{E1EF6626-4449-405D-9F70-96BF6C5298AB}">
      <dgm:prSet/>
      <dgm:spPr/>
      <dgm:t>
        <a:bodyPr/>
        <a:lstStyle/>
        <a:p>
          <a:endParaRPr lang="zh-CN" altLang="en-US" sz="2800" b="1">
            <a:solidFill>
              <a:srgbClr val="003300"/>
            </a:solidFill>
          </a:endParaRPr>
        </a:p>
      </dgm:t>
    </dgm:pt>
    <dgm:pt modelId="{205BF4A2-FE14-4B13-BE11-6A12B4770172}" type="sibTrans" cxnId="{E1EF6626-4449-405D-9F70-96BF6C5298AB}">
      <dgm:prSet/>
      <dgm:spPr/>
      <dgm:t>
        <a:bodyPr/>
        <a:lstStyle/>
        <a:p>
          <a:endParaRPr lang="zh-CN" altLang="en-US" sz="2800" b="1">
            <a:solidFill>
              <a:srgbClr val="003300"/>
            </a:solidFill>
          </a:endParaRPr>
        </a:p>
      </dgm:t>
    </dgm:pt>
    <dgm:pt modelId="{5D9223C2-050C-4FAA-B394-E84513502967}">
      <dgm:prSet custT="1"/>
      <dgm:spPr/>
      <dgm:t>
        <a:bodyPr/>
        <a:lstStyle/>
        <a:p>
          <a:pPr rtl="0"/>
          <a:r>
            <a:rPr lang="zh-CN" altLang="en-US" sz="2800" b="1" dirty="0" smtClean="0">
              <a:solidFill>
                <a:srgbClr val="003300"/>
              </a:solidFill>
            </a:rPr>
            <a:t>黄道面：黄道所在的面，与地球轨道面重合。</a:t>
          </a:r>
          <a:endParaRPr lang="zh-CN" altLang="en-US" sz="2800" b="1" dirty="0">
            <a:solidFill>
              <a:srgbClr val="003300"/>
            </a:solidFill>
          </a:endParaRPr>
        </a:p>
      </dgm:t>
    </dgm:pt>
    <dgm:pt modelId="{ECEAE6DE-4936-4579-90BD-AFF199A71108}" type="parTrans" cxnId="{2EDDF7F4-8899-4EC5-B81C-ACE65BA373D4}">
      <dgm:prSet/>
      <dgm:spPr/>
      <dgm:t>
        <a:bodyPr/>
        <a:lstStyle/>
        <a:p>
          <a:endParaRPr lang="zh-CN" altLang="en-US" sz="2800" b="1">
            <a:solidFill>
              <a:srgbClr val="003300"/>
            </a:solidFill>
          </a:endParaRPr>
        </a:p>
      </dgm:t>
    </dgm:pt>
    <dgm:pt modelId="{60B5A9AA-B394-4B33-9502-0F58AAB5789A}" type="sibTrans" cxnId="{2EDDF7F4-8899-4EC5-B81C-ACE65BA373D4}">
      <dgm:prSet/>
      <dgm:spPr/>
      <dgm:t>
        <a:bodyPr/>
        <a:lstStyle/>
        <a:p>
          <a:endParaRPr lang="zh-CN" altLang="en-US" sz="2800" b="1">
            <a:solidFill>
              <a:srgbClr val="003300"/>
            </a:solidFill>
          </a:endParaRPr>
        </a:p>
      </dgm:t>
    </dgm:pt>
    <dgm:pt modelId="{DC7F48A5-CCCE-41C3-8336-E3EE0752871B}">
      <dgm:prSet custT="1"/>
      <dgm:spPr/>
      <dgm:t>
        <a:bodyPr/>
        <a:lstStyle/>
        <a:p>
          <a:pPr rtl="0"/>
          <a:r>
            <a:rPr lang="zh-CN" sz="2800" b="1" dirty="0" smtClean="0">
              <a:solidFill>
                <a:srgbClr val="003300"/>
              </a:solidFill>
            </a:rPr>
            <a:t>黄赤交角：天赤道面与黄道面的交角（约为</a:t>
          </a:r>
          <a:r>
            <a:rPr lang="en-US" sz="2800" b="1" dirty="0" smtClean="0">
              <a:solidFill>
                <a:srgbClr val="003300"/>
              </a:solidFill>
            </a:rPr>
            <a:t>23°27′</a:t>
          </a:r>
          <a:r>
            <a:rPr lang="zh-CN" sz="2800" b="1" dirty="0" smtClean="0">
              <a:solidFill>
                <a:srgbClr val="003300"/>
              </a:solidFill>
            </a:rPr>
            <a:t>）。</a:t>
          </a:r>
          <a:endParaRPr lang="zh-CN" sz="2800" b="1" dirty="0">
            <a:solidFill>
              <a:srgbClr val="003300"/>
            </a:solidFill>
          </a:endParaRPr>
        </a:p>
      </dgm:t>
    </dgm:pt>
    <dgm:pt modelId="{C6EC5CA7-C773-433B-AD23-78690BE9E45D}" type="parTrans" cxnId="{73488FA8-F9CE-484F-B136-BAF057ABC4C3}">
      <dgm:prSet/>
      <dgm:spPr/>
      <dgm:t>
        <a:bodyPr/>
        <a:lstStyle/>
        <a:p>
          <a:endParaRPr lang="zh-CN" altLang="en-US" sz="2800" b="1">
            <a:solidFill>
              <a:srgbClr val="003300"/>
            </a:solidFill>
          </a:endParaRPr>
        </a:p>
      </dgm:t>
    </dgm:pt>
    <dgm:pt modelId="{11E5F238-F2EF-45B7-99CC-FEA98ADFA518}" type="sibTrans" cxnId="{73488FA8-F9CE-484F-B136-BAF057ABC4C3}">
      <dgm:prSet/>
      <dgm:spPr/>
      <dgm:t>
        <a:bodyPr/>
        <a:lstStyle/>
        <a:p>
          <a:endParaRPr lang="zh-CN" altLang="en-US" sz="2800" b="1">
            <a:solidFill>
              <a:srgbClr val="003300"/>
            </a:solidFill>
          </a:endParaRPr>
        </a:p>
      </dgm:t>
    </dgm:pt>
    <dgm:pt modelId="{672FC1FF-BD76-4703-B85F-DA647DFA474C}">
      <dgm:prSet custT="1"/>
      <dgm:spPr/>
      <dgm:t>
        <a:bodyPr/>
        <a:lstStyle/>
        <a:p>
          <a:pPr rtl="0"/>
          <a:r>
            <a:rPr lang="zh-CN" altLang="en-US" sz="2800" b="1" dirty="0" smtClean="0">
              <a:solidFill>
                <a:srgbClr val="003300"/>
              </a:solidFill>
            </a:rPr>
            <a:t>春分点和秋分点：天赤道和黄道面相交的两个点。</a:t>
          </a:r>
          <a:endParaRPr lang="zh-CN" altLang="en-US" sz="2800" b="1" dirty="0">
            <a:solidFill>
              <a:srgbClr val="003300"/>
            </a:solidFill>
          </a:endParaRPr>
        </a:p>
      </dgm:t>
    </dgm:pt>
    <dgm:pt modelId="{F2C87964-40C3-40CE-8D22-706D01133C08}" type="parTrans" cxnId="{4FCB6397-5E92-4A3C-8ADC-B0B5CCF1CD41}">
      <dgm:prSet/>
      <dgm:spPr/>
      <dgm:t>
        <a:bodyPr/>
        <a:lstStyle/>
        <a:p>
          <a:endParaRPr lang="zh-CN" altLang="en-US" sz="2800" b="1">
            <a:solidFill>
              <a:srgbClr val="003300"/>
            </a:solidFill>
          </a:endParaRPr>
        </a:p>
      </dgm:t>
    </dgm:pt>
    <dgm:pt modelId="{8E31635A-7AC5-4128-81EE-276D603B6AEC}" type="sibTrans" cxnId="{4FCB6397-5E92-4A3C-8ADC-B0B5CCF1CD41}">
      <dgm:prSet/>
      <dgm:spPr/>
      <dgm:t>
        <a:bodyPr/>
        <a:lstStyle/>
        <a:p>
          <a:endParaRPr lang="zh-CN" altLang="en-US" sz="2800" b="1">
            <a:solidFill>
              <a:srgbClr val="003300"/>
            </a:solidFill>
          </a:endParaRPr>
        </a:p>
      </dgm:t>
    </dgm:pt>
    <dgm:pt modelId="{EE3D5CC9-7EF2-45C0-9463-0BCACCFD0979}" type="pres">
      <dgm:prSet presAssocID="{AD06F990-258C-4CFC-BBEB-0DCF65349203}" presName="linear" presStyleCnt="0">
        <dgm:presLayoutVars>
          <dgm:animLvl val="lvl"/>
          <dgm:resizeHandles val="exact"/>
        </dgm:presLayoutVars>
      </dgm:prSet>
      <dgm:spPr/>
      <dgm:t>
        <a:bodyPr/>
        <a:lstStyle/>
        <a:p>
          <a:endParaRPr lang="zh-CN" altLang="en-US"/>
        </a:p>
      </dgm:t>
    </dgm:pt>
    <dgm:pt modelId="{DC523D65-9FBA-49D9-BE30-3DCC68CE5BFB}" type="pres">
      <dgm:prSet presAssocID="{AAEA0217-D8E8-49CA-A6E2-9CE097A8E2FE}" presName="parentText" presStyleLbl="node1" presStyleIdx="0" presStyleCnt="5">
        <dgm:presLayoutVars>
          <dgm:chMax val="0"/>
          <dgm:bulletEnabled val="1"/>
        </dgm:presLayoutVars>
      </dgm:prSet>
      <dgm:spPr/>
      <dgm:t>
        <a:bodyPr/>
        <a:lstStyle/>
        <a:p>
          <a:endParaRPr lang="zh-CN" altLang="en-US"/>
        </a:p>
      </dgm:t>
    </dgm:pt>
    <dgm:pt modelId="{79970CE3-FF4F-4EAB-BD53-F58319D9241C}" type="pres">
      <dgm:prSet presAssocID="{F7FBF809-90E5-4AD7-BB23-9862D409E21C}" presName="spacer" presStyleCnt="0"/>
      <dgm:spPr/>
    </dgm:pt>
    <dgm:pt modelId="{FB3E350E-3396-44AE-B88B-7A72C4102D85}" type="pres">
      <dgm:prSet presAssocID="{C57AA40B-624C-41D9-89F6-25AA1D3B2C72}" presName="parentText" presStyleLbl="node1" presStyleIdx="1" presStyleCnt="5">
        <dgm:presLayoutVars>
          <dgm:chMax val="0"/>
          <dgm:bulletEnabled val="1"/>
        </dgm:presLayoutVars>
      </dgm:prSet>
      <dgm:spPr/>
      <dgm:t>
        <a:bodyPr/>
        <a:lstStyle/>
        <a:p>
          <a:endParaRPr lang="zh-CN" altLang="en-US"/>
        </a:p>
      </dgm:t>
    </dgm:pt>
    <dgm:pt modelId="{BFE12960-BCC3-47C8-805E-8CFCC498FE5B}" type="pres">
      <dgm:prSet presAssocID="{205BF4A2-FE14-4B13-BE11-6A12B4770172}" presName="spacer" presStyleCnt="0"/>
      <dgm:spPr/>
    </dgm:pt>
    <dgm:pt modelId="{9F2FFB67-76AC-4C87-84EE-9927C11EBA6C}" type="pres">
      <dgm:prSet presAssocID="{5D9223C2-050C-4FAA-B394-E84513502967}" presName="parentText" presStyleLbl="node1" presStyleIdx="2" presStyleCnt="5">
        <dgm:presLayoutVars>
          <dgm:chMax val="0"/>
          <dgm:bulletEnabled val="1"/>
        </dgm:presLayoutVars>
      </dgm:prSet>
      <dgm:spPr/>
      <dgm:t>
        <a:bodyPr/>
        <a:lstStyle/>
        <a:p>
          <a:endParaRPr lang="zh-CN" altLang="en-US"/>
        </a:p>
      </dgm:t>
    </dgm:pt>
    <dgm:pt modelId="{00B0BE5F-0794-4E08-8C22-6219433091DE}" type="pres">
      <dgm:prSet presAssocID="{60B5A9AA-B394-4B33-9502-0F58AAB5789A}" presName="spacer" presStyleCnt="0"/>
      <dgm:spPr/>
    </dgm:pt>
    <dgm:pt modelId="{A98B6D3E-14B0-4D66-9A78-5441B956EF92}" type="pres">
      <dgm:prSet presAssocID="{DC7F48A5-CCCE-41C3-8336-E3EE0752871B}" presName="parentText" presStyleLbl="node1" presStyleIdx="3" presStyleCnt="5">
        <dgm:presLayoutVars>
          <dgm:chMax val="0"/>
          <dgm:bulletEnabled val="1"/>
        </dgm:presLayoutVars>
      </dgm:prSet>
      <dgm:spPr/>
      <dgm:t>
        <a:bodyPr/>
        <a:lstStyle/>
        <a:p>
          <a:endParaRPr lang="zh-CN" altLang="en-US"/>
        </a:p>
      </dgm:t>
    </dgm:pt>
    <dgm:pt modelId="{28885E4A-DDF0-48FA-9BC3-877022699F42}" type="pres">
      <dgm:prSet presAssocID="{11E5F238-F2EF-45B7-99CC-FEA98ADFA518}" presName="spacer" presStyleCnt="0"/>
      <dgm:spPr/>
    </dgm:pt>
    <dgm:pt modelId="{F4EBFB29-EF15-402C-9A09-837CFAD49A68}" type="pres">
      <dgm:prSet presAssocID="{672FC1FF-BD76-4703-B85F-DA647DFA474C}" presName="parentText" presStyleLbl="node1" presStyleIdx="4" presStyleCnt="5">
        <dgm:presLayoutVars>
          <dgm:chMax val="0"/>
          <dgm:bulletEnabled val="1"/>
        </dgm:presLayoutVars>
      </dgm:prSet>
      <dgm:spPr/>
      <dgm:t>
        <a:bodyPr/>
        <a:lstStyle/>
        <a:p>
          <a:endParaRPr lang="zh-CN" altLang="en-US"/>
        </a:p>
      </dgm:t>
    </dgm:pt>
  </dgm:ptLst>
  <dgm:cxnLst>
    <dgm:cxn modelId="{D582AE4A-AABF-4B1F-8F44-C4BCD5D162C0}" type="presOf" srcId="{DC7F48A5-CCCE-41C3-8336-E3EE0752871B}" destId="{A98B6D3E-14B0-4D66-9A78-5441B956EF92}" srcOrd="0" destOrd="0" presId="urn:microsoft.com/office/officeart/2005/8/layout/vList2"/>
    <dgm:cxn modelId="{4FCB6397-5E92-4A3C-8ADC-B0B5CCF1CD41}" srcId="{AD06F990-258C-4CFC-BBEB-0DCF65349203}" destId="{672FC1FF-BD76-4703-B85F-DA647DFA474C}" srcOrd="4" destOrd="0" parTransId="{F2C87964-40C3-40CE-8D22-706D01133C08}" sibTransId="{8E31635A-7AC5-4128-81EE-276D603B6AEC}"/>
    <dgm:cxn modelId="{619C151D-DBC0-4002-AFEA-98E7F7BC3DB5}" type="presOf" srcId="{5D9223C2-050C-4FAA-B394-E84513502967}" destId="{9F2FFB67-76AC-4C87-84EE-9927C11EBA6C}" srcOrd="0" destOrd="0" presId="urn:microsoft.com/office/officeart/2005/8/layout/vList2"/>
    <dgm:cxn modelId="{2EDDF7F4-8899-4EC5-B81C-ACE65BA373D4}" srcId="{AD06F990-258C-4CFC-BBEB-0DCF65349203}" destId="{5D9223C2-050C-4FAA-B394-E84513502967}" srcOrd="2" destOrd="0" parTransId="{ECEAE6DE-4936-4579-90BD-AFF199A71108}" sibTransId="{60B5A9AA-B394-4B33-9502-0F58AAB5789A}"/>
    <dgm:cxn modelId="{75AE6C7A-9325-47E4-A668-C74F5F8E6A49}" type="presOf" srcId="{C57AA40B-624C-41D9-89F6-25AA1D3B2C72}" destId="{FB3E350E-3396-44AE-B88B-7A72C4102D85}" srcOrd="0" destOrd="0" presId="urn:microsoft.com/office/officeart/2005/8/layout/vList2"/>
    <dgm:cxn modelId="{862D6625-F453-4D9B-9EB7-672821A66AE4}" type="presOf" srcId="{672FC1FF-BD76-4703-B85F-DA647DFA474C}" destId="{F4EBFB29-EF15-402C-9A09-837CFAD49A68}" srcOrd="0" destOrd="0" presId="urn:microsoft.com/office/officeart/2005/8/layout/vList2"/>
    <dgm:cxn modelId="{E1EF6626-4449-405D-9F70-96BF6C5298AB}" srcId="{AD06F990-258C-4CFC-BBEB-0DCF65349203}" destId="{C57AA40B-624C-41D9-89F6-25AA1D3B2C72}" srcOrd="1" destOrd="0" parTransId="{80AF13F4-D08D-4643-B4DD-C43946FE64E1}" sibTransId="{205BF4A2-FE14-4B13-BE11-6A12B4770172}"/>
    <dgm:cxn modelId="{73488FA8-F9CE-484F-B136-BAF057ABC4C3}" srcId="{AD06F990-258C-4CFC-BBEB-0DCF65349203}" destId="{DC7F48A5-CCCE-41C3-8336-E3EE0752871B}" srcOrd="3" destOrd="0" parTransId="{C6EC5CA7-C773-433B-AD23-78690BE9E45D}" sibTransId="{11E5F238-F2EF-45B7-99CC-FEA98ADFA518}"/>
    <dgm:cxn modelId="{30FE01FE-FFC3-4344-BEB4-B15F651D8691}" srcId="{AD06F990-258C-4CFC-BBEB-0DCF65349203}" destId="{AAEA0217-D8E8-49CA-A6E2-9CE097A8E2FE}" srcOrd="0" destOrd="0" parTransId="{5B0D5DD5-4912-4AAD-8506-746E7B87174D}" sibTransId="{F7FBF809-90E5-4AD7-BB23-9862D409E21C}"/>
    <dgm:cxn modelId="{36F86ACD-2C44-4FC7-B107-8177FE0F2F47}" type="presOf" srcId="{AD06F990-258C-4CFC-BBEB-0DCF65349203}" destId="{EE3D5CC9-7EF2-45C0-9463-0BCACCFD0979}" srcOrd="0" destOrd="0" presId="urn:microsoft.com/office/officeart/2005/8/layout/vList2"/>
    <dgm:cxn modelId="{E1B4F0B6-2320-4778-A85D-D9AE23451FD2}" type="presOf" srcId="{AAEA0217-D8E8-49CA-A6E2-9CE097A8E2FE}" destId="{DC523D65-9FBA-49D9-BE30-3DCC68CE5BFB}" srcOrd="0" destOrd="0" presId="urn:microsoft.com/office/officeart/2005/8/layout/vList2"/>
    <dgm:cxn modelId="{0B1EC361-230D-4AF4-83F3-4314FCC922B9}" type="presParOf" srcId="{EE3D5CC9-7EF2-45C0-9463-0BCACCFD0979}" destId="{DC523D65-9FBA-49D9-BE30-3DCC68CE5BFB}" srcOrd="0" destOrd="0" presId="urn:microsoft.com/office/officeart/2005/8/layout/vList2"/>
    <dgm:cxn modelId="{BBEEA5C1-3FA1-4BDC-AA35-155A671C8A24}" type="presParOf" srcId="{EE3D5CC9-7EF2-45C0-9463-0BCACCFD0979}" destId="{79970CE3-FF4F-4EAB-BD53-F58319D9241C}" srcOrd="1" destOrd="0" presId="urn:microsoft.com/office/officeart/2005/8/layout/vList2"/>
    <dgm:cxn modelId="{9A3435C6-F85D-4A0E-9AC3-44DD9FE282C0}" type="presParOf" srcId="{EE3D5CC9-7EF2-45C0-9463-0BCACCFD0979}" destId="{FB3E350E-3396-44AE-B88B-7A72C4102D85}" srcOrd="2" destOrd="0" presId="urn:microsoft.com/office/officeart/2005/8/layout/vList2"/>
    <dgm:cxn modelId="{2C2ADCB0-A97F-4886-9397-D30A8B6FCFBE}" type="presParOf" srcId="{EE3D5CC9-7EF2-45C0-9463-0BCACCFD0979}" destId="{BFE12960-BCC3-47C8-805E-8CFCC498FE5B}" srcOrd="3" destOrd="0" presId="urn:microsoft.com/office/officeart/2005/8/layout/vList2"/>
    <dgm:cxn modelId="{6554FF01-7172-49BF-B777-28CB8EBCD0AA}" type="presParOf" srcId="{EE3D5CC9-7EF2-45C0-9463-0BCACCFD0979}" destId="{9F2FFB67-76AC-4C87-84EE-9927C11EBA6C}" srcOrd="4" destOrd="0" presId="urn:microsoft.com/office/officeart/2005/8/layout/vList2"/>
    <dgm:cxn modelId="{CD0B2A39-2020-470D-B9CD-357C8E79433F}" type="presParOf" srcId="{EE3D5CC9-7EF2-45C0-9463-0BCACCFD0979}" destId="{00B0BE5F-0794-4E08-8C22-6219433091DE}" srcOrd="5" destOrd="0" presId="urn:microsoft.com/office/officeart/2005/8/layout/vList2"/>
    <dgm:cxn modelId="{645E14A2-EE7E-474F-916B-E22EDCB2117A}" type="presParOf" srcId="{EE3D5CC9-7EF2-45C0-9463-0BCACCFD0979}" destId="{A98B6D3E-14B0-4D66-9A78-5441B956EF92}" srcOrd="6" destOrd="0" presId="urn:microsoft.com/office/officeart/2005/8/layout/vList2"/>
    <dgm:cxn modelId="{AF6034DC-9891-4200-8B3D-338D97D5F009}" type="presParOf" srcId="{EE3D5CC9-7EF2-45C0-9463-0BCACCFD0979}" destId="{28885E4A-DDF0-48FA-9BC3-877022699F42}" srcOrd="7" destOrd="0" presId="urn:microsoft.com/office/officeart/2005/8/layout/vList2"/>
    <dgm:cxn modelId="{1CD8D862-A850-40F7-92A6-4F27D3681F91}" type="presParOf" srcId="{EE3D5CC9-7EF2-45C0-9463-0BCACCFD0979}" destId="{F4EBFB29-EF15-402C-9A09-837CFAD49A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AE6A8BA-E515-4279-B646-5CC9DC3A11EE}" type="doc">
      <dgm:prSet loTypeId="urn:microsoft.com/office/officeart/2005/8/layout/pList2#1" loCatId="list" qsTypeId="urn:microsoft.com/office/officeart/2005/8/quickstyle/simple3" qsCatId="simple" csTypeId="urn:microsoft.com/office/officeart/2005/8/colors/accent1_2" csCatId="accent1" phldr="1"/>
      <dgm:spPr/>
      <dgm:t>
        <a:bodyPr/>
        <a:lstStyle/>
        <a:p>
          <a:endParaRPr lang="zh-CN" altLang="en-US"/>
        </a:p>
      </dgm:t>
    </dgm:pt>
    <dgm:pt modelId="{9F01E033-01D3-4B20-84F5-E8DC1CFFB196}">
      <dgm:prSet custT="1"/>
      <dgm:spPr>
        <a:ln w="12700">
          <a:noFill/>
        </a:ln>
        <a:effectLst>
          <a:softEdge rad="63500"/>
        </a:effectLst>
      </dgm:spPr>
      <dgm:t>
        <a:bodyPr/>
        <a:lstStyle/>
        <a:p>
          <a:pPr rtl="0"/>
          <a:r>
            <a:rPr lang="zh-CN" altLang="en-US" sz="3200" b="1" dirty="0" smtClean="0">
              <a:solidFill>
                <a:srgbClr val="003300"/>
              </a:solidFill>
            </a:rPr>
            <a:t>定义：太阳光线与地平面间的夹角。</a:t>
          </a:r>
          <a:endParaRPr lang="zh-CN" altLang="en-US" sz="3200" b="1" dirty="0">
            <a:solidFill>
              <a:srgbClr val="003300"/>
            </a:solidFill>
          </a:endParaRPr>
        </a:p>
      </dgm:t>
    </dgm:pt>
    <dgm:pt modelId="{7BB9C31B-A75D-49BC-B60D-1AA1078A614D}" type="parTrans" cxnId="{8E6C3F3E-6AAB-4B15-A5FE-7F12D89A5D25}">
      <dgm:prSet/>
      <dgm:spPr/>
      <dgm:t>
        <a:bodyPr/>
        <a:lstStyle/>
        <a:p>
          <a:endParaRPr lang="zh-CN" altLang="en-US"/>
        </a:p>
      </dgm:t>
    </dgm:pt>
    <dgm:pt modelId="{ADEB9CC0-6DF4-4146-8640-178BCE975F98}" type="sibTrans" cxnId="{8E6C3F3E-6AAB-4B15-A5FE-7F12D89A5D25}">
      <dgm:prSet/>
      <dgm:spPr/>
      <dgm:t>
        <a:bodyPr/>
        <a:lstStyle/>
        <a:p>
          <a:endParaRPr lang="zh-CN" altLang="en-US"/>
        </a:p>
      </dgm:t>
    </dgm:pt>
    <dgm:pt modelId="{692BA561-2007-445C-9068-70C89A2145DE}" type="pres">
      <dgm:prSet presAssocID="{CAE6A8BA-E515-4279-B646-5CC9DC3A11EE}" presName="Name0" presStyleCnt="0">
        <dgm:presLayoutVars>
          <dgm:dir/>
          <dgm:resizeHandles val="exact"/>
        </dgm:presLayoutVars>
      </dgm:prSet>
      <dgm:spPr/>
      <dgm:t>
        <a:bodyPr/>
        <a:lstStyle/>
        <a:p>
          <a:endParaRPr lang="zh-CN" altLang="en-US"/>
        </a:p>
      </dgm:t>
    </dgm:pt>
    <dgm:pt modelId="{48405974-3542-40A0-932D-4DAE338AB7D0}" type="pres">
      <dgm:prSet presAssocID="{CAE6A8BA-E515-4279-B646-5CC9DC3A11EE}" presName="bkgdShp" presStyleLbl="alignAccFollowNode1" presStyleIdx="0" presStyleCnt="1"/>
      <dgm:spPr>
        <a:noFill/>
        <a:ln>
          <a:noFill/>
        </a:ln>
      </dgm:spPr>
    </dgm:pt>
    <dgm:pt modelId="{09548488-A686-4251-9050-9D8020BFC3F2}" type="pres">
      <dgm:prSet presAssocID="{CAE6A8BA-E515-4279-B646-5CC9DC3A11EE}" presName="linComp" presStyleCnt="0"/>
      <dgm:spPr/>
    </dgm:pt>
    <dgm:pt modelId="{29754AA9-A1DC-416D-A383-0667FCC0E072}" type="pres">
      <dgm:prSet presAssocID="{9F01E033-01D3-4B20-84F5-E8DC1CFFB196}" presName="compNode" presStyleCnt="0"/>
      <dgm:spPr/>
    </dgm:pt>
    <dgm:pt modelId="{67077F97-07DA-444D-9371-A9DCBAF630A4}" type="pres">
      <dgm:prSet presAssocID="{9F01E033-01D3-4B20-84F5-E8DC1CFFB196}" presName="node" presStyleLbl="node1" presStyleIdx="0" presStyleCnt="1" custScaleX="107208" custScaleY="31672" custLinFactNeighborX="-4411" custLinFactNeighborY="-7165">
        <dgm:presLayoutVars>
          <dgm:bulletEnabled val="1"/>
        </dgm:presLayoutVars>
      </dgm:prSet>
      <dgm:spPr/>
      <dgm:t>
        <a:bodyPr/>
        <a:lstStyle/>
        <a:p>
          <a:endParaRPr lang="zh-CN" altLang="en-US"/>
        </a:p>
      </dgm:t>
    </dgm:pt>
    <dgm:pt modelId="{FE20566B-6CBF-440F-807D-D06BE8592BF8}" type="pres">
      <dgm:prSet presAssocID="{9F01E033-01D3-4B20-84F5-E8DC1CFFB196}" presName="invisiNode" presStyleLbl="node1" presStyleIdx="0" presStyleCnt="1"/>
      <dgm:spPr/>
    </dgm:pt>
    <dgm:pt modelId="{53B5C1E0-1227-4D6C-AEAA-1CF3BF39A8FD}" type="pres">
      <dgm:prSet presAssocID="{9F01E033-01D3-4B20-84F5-E8DC1CFFB196}" presName="imagNode" presStyleLbl="fgImgPlace1" presStyleIdx="0" presStyleCnt="1" custScaleX="114069" custScaleY="240947" custLinFactNeighborX="-15759" custLinFactNeighborY="-94326"/>
      <dgm:spPr>
        <a:blipFill rotWithShape="0">
          <a:blip xmlns:r="http://schemas.openxmlformats.org/officeDocument/2006/relationships" r:embed="rId1"/>
          <a:stretch>
            <a:fillRect/>
          </a:stretch>
        </a:blipFill>
      </dgm:spPr>
    </dgm:pt>
  </dgm:ptLst>
  <dgm:cxnLst>
    <dgm:cxn modelId="{8E6C3F3E-6AAB-4B15-A5FE-7F12D89A5D25}" srcId="{CAE6A8BA-E515-4279-B646-5CC9DC3A11EE}" destId="{9F01E033-01D3-4B20-84F5-E8DC1CFFB196}" srcOrd="0" destOrd="0" parTransId="{7BB9C31B-A75D-49BC-B60D-1AA1078A614D}" sibTransId="{ADEB9CC0-6DF4-4146-8640-178BCE975F98}"/>
    <dgm:cxn modelId="{C162425C-7131-4DF0-9E9C-5B4514993D2A}" type="presOf" srcId="{CAE6A8BA-E515-4279-B646-5CC9DC3A11EE}" destId="{692BA561-2007-445C-9068-70C89A2145DE}" srcOrd="0" destOrd="0" presId="urn:microsoft.com/office/officeart/2005/8/layout/pList2#1"/>
    <dgm:cxn modelId="{FA0CE4DC-9A80-407B-9060-874EEFB56C61}" type="presOf" srcId="{9F01E033-01D3-4B20-84F5-E8DC1CFFB196}" destId="{67077F97-07DA-444D-9371-A9DCBAF630A4}" srcOrd="0" destOrd="0" presId="urn:microsoft.com/office/officeart/2005/8/layout/pList2#1"/>
    <dgm:cxn modelId="{86260BBB-5AE5-4387-87FE-75DD39C38B6D}" type="presParOf" srcId="{692BA561-2007-445C-9068-70C89A2145DE}" destId="{48405974-3542-40A0-932D-4DAE338AB7D0}" srcOrd="0" destOrd="0" presId="urn:microsoft.com/office/officeart/2005/8/layout/pList2#1"/>
    <dgm:cxn modelId="{852E7CAC-876F-4168-BA47-054C69D8EF8E}" type="presParOf" srcId="{692BA561-2007-445C-9068-70C89A2145DE}" destId="{09548488-A686-4251-9050-9D8020BFC3F2}" srcOrd="1" destOrd="0" presId="urn:microsoft.com/office/officeart/2005/8/layout/pList2#1"/>
    <dgm:cxn modelId="{7185886A-8516-489A-97F1-65397CCCDB77}" type="presParOf" srcId="{09548488-A686-4251-9050-9D8020BFC3F2}" destId="{29754AA9-A1DC-416D-A383-0667FCC0E072}" srcOrd="0" destOrd="0" presId="urn:microsoft.com/office/officeart/2005/8/layout/pList2#1"/>
    <dgm:cxn modelId="{D49EE28A-F0D7-471A-B19D-F95A9A575114}" type="presParOf" srcId="{29754AA9-A1DC-416D-A383-0667FCC0E072}" destId="{67077F97-07DA-444D-9371-A9DCBAF630A4}" srcOrd="0" destOrd="0" presId="urn:microsoft.com/office/officeart/2005/8/layout/pList2#1"/>
    <dgm:cxn modelId="{24B9636B-4BBD-4ABA-809D-05DA80F34CA4}" type="presParOf" srcId="{29754AA9-A1DC-416D-A383-0667FCC0E072}" destId="{FE20566B-6CBF-440F-807D-D06BE8592BF8}" srcOrd="1" destOrd="0" presId="urn:microsoft.com/office/officeart/2005/8/layout/pList2#1"/>
    <dgm:cxn modelId="{198C9AE9-2498-4290-8E72-5C46411D128B}" type="presParOf" srcId="{29754AA9-A1DC-416D-A383-0667FCC0E072}" destId="{53B5C1E0-1227-4D6C-AEAA-1CF3BF39A8FD}" srcOrd="2" destOrd="0" presId="urn:microsoft.com/office/officeart/2005/8/layout/p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B964ACF-D2E3-45D9-AD84-AD5D29A7805F}"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zh-CN" altLang="en-US"/>
        </a:p>
      </dgm:t>
    </dgm:pt>
    <dgm:pt modelId="{F6315247-CA3A-49C8-A33B-A23757D38F01}">
      <dgm:prSet custT="1"/>
      <dgm:spPr/>
      <dgm:t>
        <a:bodyPr/>
        <a:lstStyle/>
        <a:p>
          <a:pPr rtl="0"/>
          <a:r>
            <a:rPr lang="zh-CN" altLang="en-US" sz="3200" b="1" dirty="0" smtClean="0">
              <a:solidFill>
                <a:srgbClr val="003300"/>
              </a:solidFill>
            </a:rPr>
            <a:t>纬线与纬度</a:t>
          </a:r>
          <a:endParaRPr lang="zh-CN" altLang="en-US" sz="3200" dirty="0">
            <a:solidFill>
              <a:srgbClr val="003300"/>
            </a:solidFill>
          </a:endParaRPr>
        </a:p>
      </dgm:t>
    </dgm:pt>
    <dgm:pt modelId="{547AACBB-187C-4447-A756-0780D40B4E11}" type="parTrans" cxnId="{EEC022AA-2599-4FFC-BAAB-347162FEF976}">
      <dgm:prSet/>
      <dgm:spPr/>
      <dgm:t>
        <a:bodyPr/>
        <a:lstStyle/>
        <a:p>
          <a:endParaRPr lang="zh-CN" altLang="en-US" sz="3200">
            <a:solidFill>
              <a:srgbClr val="003300"/>
            </a:solidFill>
          </a:endParaRPr>
        </a:p>
      </dgm:t>
    </dgm:pt>
    <dgm:pt modelId="{75671AF1-31B2-4EE7-87CD-1ECB3E1C63E3}" type="sibTrans" cxnId="{EEC022AA-2599-4FFC-BAAB-347162FEF976}">
      <dgm:prSet/>
      <dgm:spPr/>
      <dgm:t>
        <a:bodyPr/>
        <a:lstStyle/>
        <a:p>
          <a:endParaRPr lang="zh-CN" altLang="en-US" sz="3200">
            <a:solidFill>
              <a:srgbClr val="003300"/>
            </a:solidFill>
          </a:endParaRPr>
        </a:p>
      </dgm:t>
    </dgm:pt>
    <dgm:pt modelId="{7D7A637E-10C0-4A99-85B9-F9D993CE701E}">
      <dgm:prSet custT="1"/>
      <dgm:spPr/>
      <dgm:t>
        <a:bodyPr/>
        <a:lstStyle/>
        <a:p>
          <a:pPr rtl="0"/>
          <a:r>
            <a:rPr lang="zh-CN" altLang="en-US" sz="3200" b="1" dirty="0" smtClean="0">
              <a:solidFill>
                <a:srgbClr val="003300"/>
              </a:solidFill>
            </a:rPr>
            <a:t>经线与经度</a:t>
          </a:r>
          <a:endParaRPr lang="zh-CN" altLang="en-US" sz="3200" dirty="0">
            <a:solidFill>
              <a:srgbClr val="003300"/>
            </a:solidFill>
          </a:endParaRPr>
        </a:p>
      </dgm:t>
    </dgm:pt>
    <dgm:pt modelId="{06F6B717-39D8-4E36-8DEC-4545D2C85A10}" type="parTrans" cxnId="{1D971BC1-9C1B-49CE-88B0-54CE0C4320E0}">
      <dgm:prSet/>
      <dgm:spPr/>
      <dgm:t>
        <a:bodyPr/>
        <a:lstStyle/>
        <a:p>
          <a:endParaRPr lang="zh-CN" altLang="en-US" sz="3200">
            <a:solidFill>
              <a:srgbClr val="003300"/>
            </a:solidFill>
          </a:endParaRPr>
        </a:p>
      </dgm:t>
    </dgm:pt>
    <dgm:pt modelId="{A999D98B-C12A-4176-8313-144745FB95BC}" type="sibTrans" cxnId="{1D971BC1-9C1B-49CE-88B0-54CE0C4320E0}">
      <dgm:prSet/>
      <dgm:spPr/>
      <dgm:t>
        <a:bodyPr/>
        <a:lstStyle/>
        <a:p>
          <a:endParaRPr lang="zh-CN" altLang="en-US" sz="3200">
            <a:solidFill>
              <a:srgbClr val="003300"/>
            </a:solidFill>
          </a:endParaRPr>
        </a:p>
      </dgm:t>
    </dgm:pt>
    <dgm:pt modelId="{B75E9269-48A3-45E0-B3A0-B4ECC1503AF5}" type="pres">
      <dgm:prSet presAssocID="{0B964ACF-D2E3-45D9-AD84-AD5D29A7805F}" presName="linear" presStyleCnt="0">
        <dgm:presLayoutVars>
          <dgm:animLvl val="lvl"/>
          <dgm:resizeHandles val="exact"/>
        </dgm:presLayoutVars>
      </dgm:prSet>
      <dgm:spPr/>
      <dgm:t>
        <a:bodyPr/>
        <a:lstStyle/>
        <a:p>
          <a:endParaRPr lang="zh-CN" altLang="en-US"/>
        </a:p>
      </dgm:t>
    </dgm:pt>
    <dgm:pt modelId="{020AAB1B-FF18-4113-BBCC-6FDD25767C4B}" type="pres">
      <dgm:prSet presAssocID="{F6315247-CA3A-49C8-A33B-A23757D38F01}" presName="parentText" presStyleLbl="node1" presStyleIdx="0" presStyleCnt="2">
        <dgm:presLayoutVars>
          <dgm:chMax val="0"/>
          <dgm:bulletEnabled val="1"/>
        </dgm:presLayoutVars>
      </dgm:prSet>
      <dgm:spPr/>
      <dgm:t>
        <a:bodyPr/>
        <a:lstStyle/>
        <a:p>
          <a:endParaRPr lang="zh-CN" altLang="en-US"/>
        </a:p>
      </dgm:t>
    </dgm:pt>
    <dgm:pt modelId="{B2ED8583-7BBC-4884-947B-0739F6DF27F1}" type="pres">
      <dgm:prSet presAssocID="{75671AF1-31B2-4EE7-87CD-1ECB3E1C63E3}" presName="spacer" presStyleCnt="0"/>
      <dgm:spPr/>
    </dgm:pt>
    <dgm:pt modelId="{C18F9808-D8E0-4C60-9C66-F4E43337F67A}" type="pres">
      <dgm:prSet presAssocID="{7D7A637E-10C0-4A99-85B9-F9D993CE701E}" presName="parentText" presStyleLbl="node1" presStyleIdx="1" presStyleCnt="2">
        <dgm:presLayoutVars>
          <dgm:chMax val="0"/>
          <dgm:bulletEnabled val="1"/>
        </dgm:presLayoutVars>
      </dgm:prSet>
      <dgm:spPr/>
      <dgm:t>
        <a:bodyPr/>
        <a:lstStyle/>
        <a:p>
          <a:endParaRPr lang="zh-CN" altLang="en-US"/>
        </a:p>
      </dgm:t>
    </dgm:pt>
  </dgm:ptLst>
  <dgm:cxnLst>
    <dgm:cxn modelId="{1E50D1D0-76AD-44AA-A5B7-0D6D7F9B25C7}" type="presOf" srcId="{F6315247-CA3A-49C8-A33B-A23757D38F01}" destId="{020AAB1B-FF18-4113-BBCC-6FDD25767C4B}" srcOrd="0" destOrd="0" presId="urn:microsoft.com/office/officeart/2005/8/layout/vList2"/>
    <dgm:cxn modelId="{1D971BC1-9C1B-49CE-88B0-54CE0C4320E0}" srcId="{0B964ACF-D2E3-45D9-AD84-AD5D29A7805F}" destId="{7D7A637E-10C0-4A99-85B9-F9D993CE701E}" srcOrd="1" destOrd="0" parTransId="{06F6B717-39D8-4E36-8DEC-4545D2C85A10}" sibTransId="{A999D98B-C12A-4176-8313-144745FB95BC}"/>
    <dgm:cxn modelId="{EEC022AA-2599-4FFC-BAAB-347162FEF976}" srcId="{0B964ACF-D2E3-45D9-AD84-AD5D29A7805F}" destId="{F6315247-CA3A-49C8-A33B-A23757D38F01}" srcOrd="0" destOrd="0" parTransId="{547AACBB-187C-4447-A756-0780D40B4E11}" sibTransId="{75671AF1-31B2-4EE7-87CD-1ECB3E1C63E3}"/>
    <dgm:cxn modelId="{08AFD60F-6358-450E-9D7F-926E9AF3E982}" type="presOf" srcId="{0B964ACF-D2E3-45D9-AD84-AD5D29A7805F}" destId="{B75E9269-48A3-45E0-B3A0-B4ECC1503AF5}" srcOrd="0" destOrd="0" presId="urn:microsoft.com/office/officeart/2005/8/layout/vList2"/>
    <dgm:cxn modelId="{DE142EA9-E0DB-4892-AF1F-D61DC043F767}" type="presOf" srcId="{7D7A637E-10C0-4A99-85B9-F9D993CE701E}" destId="{C18F9808-D8E0-4C60-9C66-F4E43337F67A}" srcOrd="0" destOrd="0" presId="urn:microsoft.com/office/officeart/2005/8/layout/vList2"/>
    <dgm:cxn modelId="{A00AABBB-9BA3-4D5F-BB68-03B156D5DAED}" type="presParOf" srcId="{B75E9269-48A3-45E0-B3A0-B4ECC1503AF5}" destId="{020AAB1B-FF18-4113-BBCC-6FDD25767C4B}" srcOrd="0" destOrd="0" presId="urn:microsoft.com/office/officeart/2005/8/layout/vList2"/>
    <dgm:cxn modelId="{C91D26DD-DBFB-4B43-B38F-CCD110DCC719}" type="presParOf" srcId="{B75E9269-48A3-45E0-B3A0-B4ECC1503AF5}" destId="{B2ED8583-7BBC-4884-947B-0739F6DF27F1}" srcOrd="1" destOrd="0" presId="urn:microsoft.com/office/officeart/2005/8/layout/vList2"/>
    <dgm:cxn modelId="{A24C5B03-27D0-49DB-AF15-22A18E33634A}" type="presParOf" srcId="{B75E9269-48A3-45E0-B3A0-B4ECC1503AF5}" destId="{C18F9808-D8E0-4C60-9C66-F4E43337F67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D304303-B270-4E6D-BE76-54C634656DD7}" type="doc">
      <dgm:prSet loTypeId="urn:microsoft.com/office/officeart/2005/8/layout/list1" loCatId="list" qsTypeId="urn:microsoft.com/office/officeart/2005/8/quickstyle/simple2" qsCatId="simple" csTypeId="urn:microsoft.com/office/officeart/2005/8/colors/accent0_1" csCatId="mainScheme" phldr="1"/>
      <dgm:spPr/>
      <dgm:t>
        <a:bodyPr/>
        <a:lstStyle/>
        <a:p>
          <a:endParaRPr lang="zh-CN" altLang="en-US"/>
        </a:p>
      </dgm:t>
    </dgm:pt>
    <dgm:pt modelId="{915C281D-2BD6-4B2E-AE8C-C96C64EEC21D}">
      <dgm:prSet/>
      <dgm:spPr/>
      <dgm:t>
        <a:bodyPr/>
        <a:lstStyle/>
        <a:p>
          <a:pPr rtl="0"/>
          <a:r>
            <a:rPr lang="zh-CN" b="1" smtClean="0">
              <a:solidFill>
                <a:srgbClr val="000000"/>
              </a:solidFill>
            </a:rPr>
            <a:t>地轴：</a:t>
          </a:r>
          <a:endParaRPr lang="zh-CN">
            <a:solidFill>
              <a:srgbClr val="000000"/>
            </a:solidFill>
          </a:endParaRPr>
        </a:p>
      </dgm:t>
    </dgm:pt>
    <dgm:pt modelId="{66D5DF9E-C540-4D1A-BCCF-D5BC034BB317}" type="parTrans" cxnId="{E4E1F776-603A-42FB-BCC7-7E0414536433}">
      <dgm:prSet/>
      <dgm:spPr/>
      <dgm:t>
        <a:bodyPr/>
        <a:lstStyle/>
        <a:p>
          <a:endParaRPr lang="zh-CN" altLang="en-US">
            <a:solidFill>
              <a:srgbClr val="000000"/>
            </a:solidFill>
          </a:endParaRPr>
        </a:p>
      </dgm:t>
    </dgm:pt>
    <dgm:pt modelId="{F51D3C10-FEF9-45B6-9ABC-84A917C144B6}" type="sibTrans" cxnId="{E4E1F776-603A-42FB-BCC7-7E0414536433}">
      <dgm:prSet/>
      <dgm:spPr/>
      <dgm:t>
        <a:bodyPr/>
        <a:lstStyle/>
        <a:p>
          <a:endParaRPr lang="zh-CN" altLang="en-US">
            <a:solidFill>
              <a:srgbClr val="000000"/>
            </a:solidFill>
          </a:endParaRPr>
        </a:p>
      </dgm:t>
    </dgm:pt>
    <dgm:pt modelId="{AC0BEEC8-0E41-4ECC-9847-F365A1193953}">
      <dgm:prSet/>
      <dgm:spPr>
        <a:solidFill>
          <a:srgbClr val="FFFFFF">
            <a:alpha val="89804"/>
          </a:srgbClr>
        </a:solidFill>
      </dgm:spPr>
      <dgm:t>
        <a:bodyPr/>
        <a:lstStyle/>
        <a:p>
          <a:pPr rtl="0"/>
          <a:r>
            <a:rPr lang="zh-CN" b="1" smtClean="0">
              <a:solidFill>
                <a:srgbClr val="000000"/>
              </a:solidFill>
            </a:rPr>
            <a:t>地球南北极的连线，即地球自转的轴线。</a:t>
          </a:r>
          <a:endParaRPr lang="zh-CN">
            <a:solidFill>
              <a:srgbClr val="000000"/>
            </a:solidFill>
          </a:endParaRPr>
        </a:p>
      </dgm:t>
    </dgm:pt>
    <dgm:pt modelId="{122195A6-545C-4199-99F7-432D4F3213AC}" type="parTrans" cxnId="{EDEF010A-7925-45E1-A290-3F36F3AE9B57}">
      <dgm:prSet/>
      <dgm:spPr/>
      <dgm:t>
        <a:bodyPr/>
        <a:lstStyle/>
        <a:p>
          <a:endParaRPr lang="zh-CN" altLang="en-US">
            <a:solidFill>
              <a:srgbClr val="000000"/>
            </a:solidFill>
          </a:endParaRPr>
        </a:p>
      </dgm:t>
    </dgm:pt>
    <dgm:pt modelId="{E3E5414E-9D0E-407D-9F70-D357FC27738D}" type="sibTrans" cxnId="{EDEF010A-7925-45E1-A290-3F36F3AE9B57}">
      <dgm:prSet/>
      <dgm:spPr/>
      <dgm:t>
        <a:bodyPr/>
        <a:lstStyle/>
        <a:p>
          <a:endParaRPr lang="zh-CN" altLang="en-US">
            <a:solidFill>
              <a:srgbClr val="000000"/>
            </a:solidFill>
          </a:endParaRPr>
        </a:p>
      </dgm:t>
    </dgm:pt>
    <dgm:pt modelId="{CA1EEE7E-EE06-471F-A0DE-E10277D8D0AB}">
      <dgm:prSet/>
      <dgm:spPr/>
      <dgm:t>
        <a:bodyPr/>
        <a:lstStyle/>
        <a:p>
          <a:pPr rtl="0"/>
          <a:r>
            <a:rPr lang="zh-CN" b="1" smtClean="0">
              <a:solidFill>
                <a:srgbClr val="000000"/>
              </a:solidFill>
            </a:rPr>
            <a:t>地心：</a:t>
          </a:r>
          <a:endParaRPr lang="zh-CN">
            <a:solidFill>
              <a:srgbClr val="000000"/>
            </a:solidFill>
          </a:endParaRPr>
        </a:p>
      </dgm:t>
    </dgm:pt>
    <dgm:pt modelId="{56B3411E-4C57-4692-BFA1-C39D0CFB4913}" type="parTrans" cxnId="{AD333C61-070C-4536-A6A8-BF04FC627D79}">
      <dgm:prSet/>
      <dgm:spPr/>
      <dgm:t>
        <a:bodyPr/>
        <a:lstStyle/>
        <a:p>
          <a:endParaRPr lang="zh-CN" altLang="en-US">
            <a:solidFill>
              <a:srgbClr val="000000"/>
            </a:solidFill>
          </a:endParaRPr>
        </a:p>
      </dgm:t>
    </dgm:pt>
    <dgm:pt modelId="{CAEEB5A2-9227-49FB-8BCC-D5F78DE2434B}" type="sibTrans" cxnId="{AD333C61-070C-4536-A6A8-BF04FC627D79}">
      <dgm:prSet/>
      <dgm:spPr/>
      <dgm:t>
        <a:bodyPr/>
        <a:lstStyle/>
        <a:p>
          <a:endParaRPr lang="zh-CN" altLang="en-US">
            <a:solidFill>
              <a:srgbClr val="000000"/>
            </a:solidFill>
          </a:endParaRPr>
        </a:p>
      </dgm:t>
    </dgm:pt>
    <dgm:pt modelId="{01378868-6ED6-4A5B-9C83-C7FB10E660FE}">
      <dgm:prSet/>
      <dgm:spPr>
        <a:solidFill>
          <a:srgbClr val="FFFFFF">
            <a:alpha val="90000"/>
          </a:srgbClr>
        </a:solidFill>
      </dgm:spPr>
      <dgm:t>
        <a:bodyPr/>
        <a:lstStyle/>
        <a:p>
          <a:pPr rtl="0"/>
          <a:r>
            <a:rPr lang="zh-CN" b="1" smtClean="0">
              <a:solidFill>
                <a:srgbClr val="000000"/>
              </a:solidFill>
            </a:rPr>
            <a:t>地轴的中点。</a:t>
          </a:r>
          <a:endParaRPr lang="zh-CN">
            <a:solidFill>
              <a:srgbClr val="000000"/>
            </a:solidFill>
          </a:endParaRPr>
        </a:p>
      </dgm:t>
    </dgm:pt>
    <dgm:pt modelId="{A48A9452-3E5F-4ACD-B201-5705A43B2611}" type="parTrans" cxnId="{F374F1DF-46F4-4032-8000-CDB755815350}">
      <dgm:prSet/>
      <dgm:spPr/>
      <dgm:t>
        <a:bodyPr/>
        <a:lstStyle/>
        <a:p>
          <a:endParaRPr lang="zh-CN" altLang="en-US">
            <a:solidFill>
              <a:srgbClr val="000000"/>
            </a:solidFill>
          </a:endParaRPr>
        </a:p>
      </dgm:t>
    </dgm:pt>
    <dgm:pt modelId="{C200C795-13B8-4759-8D05-E23D6D70DCC7}" type="sibTrans" cxnId="{F374F1DF-46F4-4032-8000-CDB755815350}">
      <dgm:prSet/>
      <dgm:spPr/>
      <dgm:t>
        <a:bodyPr/>
        <a:lstStyle/>
        <a:p>
          <a:endParaRPr lang="zh-CN" altLang="en-US">
            <a:solidFill>
              <a:srgbClr val="000000"/>
            </a:solidFill>
          </a:endParaRPr>
        </a:p>
      </dgm:t>
    </dgm:pt>
    <dgm:pt modelId="{B6FD4E28-88D5-4185-A0A5-C1485AC6EF73}">
      <dgm:prSet/>
      <dgm:spPr/>
      <dgm:t>
        <a:bodyPr/>
        <a:lstStyle/>
        <a:p>
          <a:pPr rtl="0"/>
          <a:r>
            <a:rPr lang="zh-CN" b="1" smtClean="0">
              <a:solidFill>
                <a:srgbClr val="000000"/>
              </a:solidFill>
            </a:rPr>
            <a:t>赤道：</a:t>
          </a:r>
          <a:endParaRPr lang="zh-CN">
            <a:solidFill>
              <a:srgbClr val="000000"/>
            </a:solidFill>
          </a:endParaRPr>
        </a:p>
      </dgm:t>
    </dgm:pt>
    <dgm:pt modelId="{6B819D5E-FF46-4B34-AA47-CB62F4393240}" type="parTrans" cxnId="{C10DE5D7-2D3C-4B01-9CC6-7C5C34F0ADFB}">
      <dgm:prSet/>
      <dgm:spPr/>
      <dgm:t>
        <a:bodyPr/>
        <a:lstStyle/>
        <a:p>
          <a:endParaRPr lang="zh-CN" altLang="en-US">
            <a:solidFill>
              <a:srgbClr val="000000"/>
            </a:solidFill>
          </a:endParaRPr>
        </a:p>
      </dgm:t>
    </dgm:pt>
    <dgm:pt modelId="{B53736B2-DD34-4FB5-B0C8-03B94F821403}" type="sibTrans" cxnId="{C10DE5D7-2D3C-4B01-9CC6-7C5C34F0ADFB}">
      <dgm:prSet/>
      <dgm:spPr/>
      <dgm:t>
        <a:bodyPr/>
        <a:lstStyle/>
        <a:p>
          <a:endParaRPr lang="zh-CN" altLang="en-US">
            <a:solidFill>
              <a:srgbClr val="000000"/>
            </a:solidFill>
          </a:endParaRPr>
        </a:p>
      </dgm:t>
    </dgm:pt>
    <dgm:pt modelId="{0A746B4D-6552-4156-BA7B-5B68A96BE295}">
      <dgm:prSet/>
      <dgm:spPr>
        <a:solidFill>
          <a:srgbClr val="FFFFFF">
            <a:alpha val="90000"/>
          </a:srgbClr>
        </a:solidFill>
      </dgm:spPr>
      <dgm:t>
        <a:bodyPr/>
        <a:lstStyle/>
        <a:p>
          <a:pPr rtl="0"/>
          <a:r>
            <a:rPr lang="zh-CN" b="1" smtClean="0">
              <a:solidFill>
                <a:srgbClr val="000000"/>
              </a:solidFill>
            </a:rPr>
            <a:t>通过地心并和地轴垂直的平面与地表相交而成的圆。</a:t>
          </a:r>
          <a:endParaRPr lang="zh-CN">
            <a:solidFill>
              <a:srgbClr val="000000"/>
            </a:solidFill>
          </a:endParaRPr>
        </a:p>
      </dgm:t>
    </dgm:pt>
    <dgm:pt modelId="{E960469D-C57B-4D16-BFA7-2091CC533213}" type="parTrans" cxnId="{3ECAA4F3-1031-43F8-ACA6-C6217F885DB5}">
      <dgm:prSet/>
      <dgm:spPr/>
      <dgm:t>
        <a:bodyPr/>
        <a:lstStyle/>
        <a:p>
          <a:endParaRPr lang="zh-CN" altLang="en-US">
            <a:solidFill>
              <a:srgbClr val="000000"/>
            </a:solidFill>
          </a:endParaRPr>
        </a:p>
      </dgm:t>
    </dgm:pt>
    <dgm:pt modelId="{856C0F89-F233-4CA7-9390-BC4020278CD0}" type="sibTrans" cxnId="{3ECAA4F3-1031-43F8-ACA6-C6217F885DB5}">
      <dgm:prSet/>
      <dgm:spPr/>
      <dgm:t>
        <a:bodyPr/>
        <a:lstStyle/>
        <a:p>
          <a:endParaRPr lang="zh-CN" altLang="en-US">
            <a:solidFill>
              <a:srgbClr val="000000"/>
            </a:solidFill>
          </a:endParaRPr>
        </a:p>
      </dgm:t>
    </dgm:pt>
    <dgm:pt modelId="{B21B8A56-4132-4A4B-B80A-5ED085C33D22}">
      <dgm:prSet/>
      <dgm:spPr/>
      <dgm:t>
        <a:bodyPr/>
        <a:lstStyle/>
        <a:p>
          <a:pPr rtl="0"/>
          <a:r>
            <a:rPr lang="zh-CN" b="1" smtClean="0">
              <a:solidFill>
                <a:srgbClr val="000000"/>
              </a:solidFill>
            </a:rPr>
            <a:t>纬线：</a:t>
          </a:r>
          <a:endParaRPr lang="zh-CN">
            <a:solidFill>
              <a:srgbClr val="000000"/>
            </a:solidFill>
          </a:endParaRPr>
        </a:p>
      </dgm:t>
    </dgm:pt>
    <dgm:pt modelId="{A39AF171-5051-4F57-8893-625687354D2D}" type="parTrans" cxnId="{B7765D9E-D869-4DC4-9AFA-5EB769A38758}">
      <dgm:prSet/>
      <dgm:spPr/>
      <dgm:t>
        <a:bodyPr/>
        <a:lstStyle/>
        <a:p>
          <a:endParaRPr lang="zh-CN" altLang="en-US">
            <a:solidFill>
              <a:srgbClr val="000000"/>
            </a:solidFill>
          </a:endParaRPr>
        </a:p>
      </dgm:t>
    </dgm:pt>
    <dgm:pt modelId="{3205143E-2B3A-4786-B687-29CD2EEEB3E9}" type="sibTrans" cxnId="{B7765D9E-D869-4DC4-9AFA-5EB769A38758}">
      <dgm:prSet/>
      <dgm:spPr/>
      <dgm:t>
        <a:bodyPr/>
        <a:lstStyle/>
        <a:p>
          <a:endParaRPr lang="zh-CN" altLang="en-US">
            <a:solidFill>
              <a:srgbClr val="000000"/>
            </a:solidFill>
          </a:endParaRPr>
        </a:p>
      </dgm:t>
    </dgm:pt>
    <dgm:pt modelId="{3BC9AEF0-CFEE-4B4E-BC67-25D77D0052F6}">
      <dgm:prSet/>
      <dgm:spPr>
        <a:solidFill>
          <a:srgbClr val="FFFFFF">
            <a:alpha val="90000"/>
          </a:srgbClr>
        </a:solidFill>
      </dgm:spPr>
      <dgm:t>
        <a:bodyPr/>
        <a:lstStyle/>
        <a:p>
          <a:pPr rtl="0"/>
          <a:r>
            <a:rPr lang="zh-CN" b="1" smtClean="0">
              <a:solidFill>
                <a:srgbClr val="000000"/>
              </a:solidFill>
            </a:rPr>
            <a:t>与地轴垂直的面和地表相交的线。</a:t>
          </a:r>
          <a:endParaRPr lang="zh-CN">
            <a:solidFill>
              <a:srgbClr val="000000"/>
            </a:solidFill>
          </a:endParaRPr>
        </a:p>
      </dgm:t>
    </dgm:pt>
    <dgm:pt modelId="{F30A1193-741B-4CAB-AA71-B25562999830}" type="parTrans" cxnId="{8B01B3AA-7042-4A58-9413-938A35F1E075}">
      <dgm:prSet/>
      <dgm:spPr/>
      <dgm:t>
        <a:bodyPr/>
        <a:lstStyle/>
        <a:p>
          <a:endParaRPr lang="zh-CN" altLang="en-US">
            <a:solidFill>
              <a:srgbClr val="000000"/>
            </a:solidFill>
          </a:endParaRPr>
        </a:p>
      </dgm:t>
    </dgm:pt>
    <dgm:pt modelId="{7BB27FE0-60D9-4406-9DBD-2ADDDF7ABB2D}" type="sibTrans" cxnId="{8B01B3AA-7042-4A58-9413-938A35F1E075}">
      <dgm:prSet/>
      <dgm:spPr/>
      <dgm:t>
        <a:bodyPr/>
        <a:lstStyle/>
        <a:p>
          <a:endParaRPr lang="zh-CN" altLang="en-US">
            <a:solidFill>
              <a:srgbClr val="000000"/>
            </a:solidFill>
          </a:endParaRPr>
        </a:p>
      </dgm:t>
    </dgm:pt>
    <dgm:pt modelId="{B629955F-1E8F-48ED-AFEE-2B3F80DB964D}">
      <dgm:prSet/>
      <dgm:spPr/>
      <dgm:t>
        <a:bodyPr/>
        <a:lstStyle/>
        <a:p>
          <a:pPr rtl="0"/>
          <a:r>
            <a:rPr lang="zh-CN" b="1" smtClean="0">
              <a:solidFill>
                <a:srgbClr val="000000"/>
              </a:solidFill>
            </a:rPr>
            <a:t>纬度：</a:t>
          </a:r>
          <a:endParaRPr lang="zh-CN">
            <a:solidFill>
              <a:srgbClr val="000000"/>
            </a:solidFill>
          </a:endParaRPr>
        </a:p>
      </dgm:t>
    </dgm:pt>
    <dgm:pt modelId="{683B9BD1-C730-438F-B58B-32B290AAE78E}" type="parTrans" cxnId="{11A1ADB0-0182-4654-BAD7-3FDB5BB2B303}">
      <dgm:prSet/>
      <dgm:spPr/>
      <dgm:t>
        <a:bodyPr/>
        <a:lstStyle/>
        <a:p>
          <a:endParaRPr lang="zh-CN" altLang="en-US">
            <a:solidFill>
              <a:srgbClr val="000000"/>
            </a:solidFill>
          </a:endParaRPr>
        </a:p>
      </dgm:t>
    </dgm:pt>
    <dgm:pt modelId="{66B9A46E-9D5F-419E-8E67-AE5AA7875C56}" type="sibTrans" cxnId="{11A1ADB0-0182-4654-BAD7-3FDB5BB2B303}">
      <dgm:prSet/>
      <dgm:spPr/>
      <dgm:t>
        <a:bodyPr/>
        <a:lstStyle/>
        <a:p>
          <a:endParaRPr lang="zh-CN" altLang="en-US">
            <a:solidFill>
              <a:srgbClr val="000000"/>
            </a:solidFill>
          </a:endParaRPr>
        </a:p>
      </dgm:t>
    </dgm:pt>
    <dgm:pt modelId="{084A30C2-0CBA-4B34-B152-6DC459973AD4}">
      <dgm:prSet/>
      <dgm:spPr>
        <a:solidFill>
          <a:srgbClr val="FFFFFF">
            <a:alpha val="89804"/>
          </a:srgbClr>
        </a:solidFill>
      </dgm:spPr>
      <dgm:t>
        <a:bodyPr/>
        <a:lstStyle/>
        <a:p>
          <a:pPr rtl="0"/>
          <a:r>
            <a:rPr lang="zh-CN" b="1" smtClean="0">
              <a:solidFill>
                <a:srgbClr val="000000"/>
              </a:solidFill>
            </a:rPr>
            <a:t>某地铅垂线对赤道面的夹角。</a:t>
          </a:r>
          <a:endParaRPr lang="zh-CN">
            <a:solidFill>
              <a:srgbClr val="000000"/>
            </a:solidFill>
          </a:endParaRPr>
        </a:p>
      </dgm:t>
    </dgm:pt>
    <dgm:pt modelId="{25D957D6-256C-4CF6-A17F-DDD59A549CA7}" type="parTrans" cxnId="{97936502-192E-474A-B281-1CF5224D48DE}">
      <dgm:prSet/>
      <dgm:spPr/>
      <dgm:t>
        <a:bodyPr/>
        <a:lstStyle/>
        <a:p>
          <a:endParaRPr lang="zh-CN" altLang="en-US">
            <a:solidFill>
              <a:srgbClr val="000000"/>
            </a:solidFill>
          </a:endParaRPr>
        </a:p>
      </dgm:t>
    </dgm:pt>
    <dgm:pt modelId="{5C159BA7-9D15-4BBD-BE79-515FB99154E4}" type="sibTrans" cxnId="{97936502-192E-474A-B281-1CF5224D48DE}">
      <dgm:prSet/>
      <dgm:spPr/>
      <dgm:t>
        <a:bodyPr/>
        <a:lstStyle/>
        <a:p>
          <a:endParaRPr lang="zh-CN" altLang="en-US">
            <a:solidFill>
              <a:srgbClr val="000000"/>
            </a:solidFill>
          </a:endParaRPr>
        </a:p>
      </dgm:t>
    </dgm:pt>
    <dgm:pt modelId="{A2C70A3A-4350-411E-9E05-8398E9B6AD3F}" type="pres">
      <dgm:prSet presAssocID="{9D304303-B270-4E6D-BE76-54C634656DD7}" presName="linear" presStyleCnt="0">
        <dgm:presLayoutVars>
          <dgm:dir/>
          <dgm:animLvl val="lvl"/>
          <dgm:resizeHandles val="exact"/>
        </dgm:presLayoutVars>
      </dgm:prSet>
      <dgm:spPr/>
      <dgm:t>
        <a:bodyPr/>
        <a:lstStyle/>
        <a:p>
          <a:endParaRPr lang="zh-CN" altLang="en-US"/>
        </a:p>
      </dgm:t>
    </dgm:pt>
    <dgm:pt modelId="{3D7298E5-26C8-44A3-AC22-16B3720DBBB7}" type="pres">
      <dgm:prSet presAssocID="{915C281D-2BD6-4B2E-AE8C-C96C64EEC21D}" presName="parentLin" presStyleCnt="0"/>
      <dgm:spPr/>
    </dgm:pt>
    <dgm:pt modelId="{5376F364-B930-4F52-89AD-784F1B0A64EA}" type="pres">
      <dgm:prSet presAssocID="{915C281D-2BD6-4B2E-AE8C-C96C64EEC21D}" presName="parentLeftMargin" presStyleLbl="node1" presStyleIdx="0" presStyleCnt="5"/>
      <dgm:spPr/>
      <dgm:t>
        <a:bodyPr/>
        <a:lstStyle/>
        <a:p>
          <a:endParaRPr lang="zh-CN" altLang="en-US"/>
        </a:p>
      </dgm:t>
    </dgm:pt>
    <dgm:pt modelId="{4308E585-3DD1-47FC-9883-B3083633BDD3}" type="pres">
      <dgm:prSet presAssocID="{915C281D-2BD6-4B2E-AE8C-C96C64EEC21D}" presName="parentText" presStyleLbl="node1" presStyleIdx="0" presStyleCnt="5">
        <dgm:presLayoutVars>
          <dgm:chMax val="0"/>
          <dgm:bulletEnabled val="1"/>
        </dgm:presLayoutVars>
      </dgm:prSet>
      <dgm:spPr/>
      <dgm:t>
        <a:bodyPr/>
        <a:lstStyle/>
        <a:p>
          <a:endParaRPr lang="zh-CN" altLang="en-US"/>
        </a:p>
      </dgm:t>
    </dgm:pt>
    <dgm:pt modelId="{08DB5AF9-3FF2-4E0C-88DB-3D4A21616BC0}" type="pres">
      <dgm:prSet presAssocID="{915C281D-2BD6-4B2E-AE8C-C96C64EEC21D}" presName="negativeSpace" presStyleCnt="0"/>
      <dgm:spPr/>
    </dgm:pt>
    <dgm:pt modelId="{0B5E4F2D-EDCB-471C-AAA3-9E216A97C76A}" type="pres">
      <dgm:prSet presAssocID="{915C281D-2BD6-4B2E-AE8C-C96C64EEC21D}" presName="childText" presStyleLbl="conFgAcc1" presStyleIdx="0" presStyleCnt="5">
        <dgm:presLayoutVars>
          <dgm:bulletEnabled val="1"/>
        </dgm:presLayoutVars>
      </dgm:prSet>
      <dgm:spPr/>
      <dgm:t>
        <a:bodyPr/>
        <a:lstStyle/>
        <a:p>
          <a:endParaRPr lang="zh-CN" altLang="en-US"/>
        </a:p>
      </dgm:t>
    </dgm:pt>
    <dgm:pt modelId="{3FB807AD-77ED-4012-8C6D-51C641F8236A}" type="pres">
      <dgm:prSet presAssocID="{F51D3C10-FEF9-45B6-9ABC-84A917C144B6}" presName="spaceBetweenRectangles" presStyleCnt="0"/>
      <dgm:spPr/>
    </dgm:pt>
    <dgm:pt modelId="{5378C5A2-3C6A-4FE5-A2C3-77ECE18987AE}" type="pres">
      <dgm:prSet presAssocID="{CA1EEE7E-EE06-471F-A0DE-E10277D8D0AB}" presName="parentLin" presStyleCnt="0"/>
      <dgm:spPr/>
    </dgm:pt>
    <dgm:pt modelId="{E8F7CC05-3546-4551-8DC4-0982993CF9A6}" type="pres">
      <dgm:prSet presAssocID="{CA1EEE7E-EE06-471F-A0DE-E10277D8D0AB}" presName="parentLeftMargin" presStyleLbl="node1" presStyleIdx="0" presStyleCnt="5"/>
      <dgm:spPr/>
      <dgm:t>
        <a:bodyPr/>
        <a:lstStyle/>
        <a:p>
          <a:endParaRPr lang="zh-CN" altLang="en-US"/>
        </a:p>
      </dgm:t>
    </dgm:pt>
    <dgm:pt modelId="{406952A2-599B-457B-975E-4A09E8CA8E24}" type="pres">
      <dgm:prSet presAssocID="{CA1EEE7E-EE06-471F-A0DE-E10277D8D0AB}" presName="parentText" presStyleLbl="node1" presStyleIdx="1" presStyleCnt="5">
        <dgm:presLayoutVars>
          <dgm:chMax val="0"/>
          <dgm:bulletEnabled val="1"/>
        </dgm:presLayoutVars>
      </dgm:prSet>
      <dgm:spPr/>
      <dgm:t>
        <a:bodyPr/>
        <a:lstStyle/>
        <a:p>
          <a:endParaRPr lang="zh-CN" altLang="en-US"/>
        </a:p>
      </dgm:t>
    </dgm:pt>
    <dgm:pt modelId="{896CD9BB-288B-4994-A5D5-954E62B4F7BA}" type="pres">
      <dgm:prSet presAssocID="{CA1EEE7E-EE06-471F-A0DE-E10277D8D0AB}" presName="negativeSpace" presStyleCnt="0"/>
      <dgm:spPr/>
    </dgm:pt>
    <dgm:pt modelId="{F943A1CC-70A6-4908-B16D-39E88A3FC0D9}" type="pres">
      <dgm:prSet presAssocID="{CA1EEE7E-EE06-471F-A0DE-E10277D8D0AB}" presName="childText" presStyleLbl="conFgAcc1" presStyleIdx="1" presStyleCnt="5">
        <dgm:presLayoutVars>
          <dgm:bulletEnabled val="1"/>
        </dgm:presLayoutVars>
      </dgm:prSet>
      <dgm:spPr/>
      <dgm:t>
        <a:bodyPr/>
        <a:lstStyle/>
        <a:p>
          <a:endParaRPr lang="zh-CN" altLang="en-US"/>
        </a:p>
      </dgm:t>
    </dgm:pt>
    <dgm:pt modelId="{43AE6721-5D7A-4016-B6ED-FC871257334F}" type="pres">
      <dgm:prSet presAssocID="{CAEEB5A2-9227-49FB-8BCC-D5F78DE2434B}" presName="spaceBetweenRectangles" presStyleCnt="0"/>
      <dgm:spPr/>
    </dgm:pt>
    <dgm:pt modelId="{C90EA5CC-FFF3-45BD-BB37-496739B6FF4C}" type="pres">
      <dgm:prSet presAssocID="{B6FD4E28-88D5-4185-A0A5-C1485AC6EF73}" presName="parentLin" presStyleCnt="0"/>
      <dgm:spPr/>
    </dgm:pt>
    <dgm:pt modelId="{E3F743E5-477B-47B8-AFE8-191CB65FB493}" type="pres">
      <dgm:prSet presAssocID="{B6FD4E28-88D5-4185-A0A5-C1485AC6EF73}" presName="parentLeftMargin" presStyleLbl="node1" presStyleIdx="1" presStyleCnt="5"/>
      <dgm:spPr/>
      <dgm:t>
        <a:bodyPr/>
        <a:lstStyle/>
        <a:p>
          <a:endParaRPr lang="zh-CN" altLang="en-US"/>
        </a:p>
      </dgm:t>
    </dgm:pt>
    <dgm:pt modelId="{B0A752B5-EAA4-440D-9AE8-04248081E8D1}" type="pres">
      <dgm:prSet presAssocID="{B6FD4E28-88D5-4185-A0A5-C1485AC6EF73}" presName="parentText" presStyleLbl="node1" presStyleIdx="2" presStyleCnt="5">
        <dgm:presLayoutVars>
          <dgm:chMax val="0"/>
          <dgm:bulletEnabled val="1"/>
        </dgm:presLayoutVars>
      </dgm:prSet>
      <dgm:spPr/>
      <dgm:t>
        <a:bodyPr/>
        <a:lstStyle/>
        <a:p>
          <a:endParaRPr lang="zh-CN" altLang="en-US"/>
        </a:p>
      </dgm:t>
    </dgm:pt>
    <dgm:pt modelId="{075C9B63-8722-4EEB-9146-B70481F51E3F}" type="pres">
      <dgm:prSet presAssocID="{B6FD4E28-88D5-4185-A0A5-C1485AC6EF73}" presName="negativeSpace" presStyleCnt="0"/>
      <dgm:spPr/>
    </dgm:pt>
    <dgm:pt modelId="{AF6D7C37-4378-43C4-8E4C-7F6858B7A9AE}" type="pres">
      <dgm:prSet presAssocID="{B6FD4E28-88D5-4185-A0A5-C1485AC6EF73}" presName="childText" presStyleLbl="conFgAcc1" presStyleIdx="2" presStyleCnt="5">
        <dgm:presLayoutVars>
          <dgm:bulletEnabled val="1"/>
        </dgm:presLayoutVars>
      </dgm:prSet>
      <dgm:spPr/>
      <dgm:t>
        <a:bodyPr/>
        <a:lstStyle/>
        <a:p>
          <a:endParaRPr lang="zh-CN" altLang="en-US"/>
        </a:p>
      </dgm:t>
    </dgm:pt>
    <dgm:pt modelId="{134B9974-13FD-4505-A344-0B7E67A9D20D}" type="pres">
      <dgm:prSet presAssocID="{B53736B2-DD34-4FB5-B0C8-03B94F821403}" presName="spaceBetweenRectangles" presStyleCnt="0"/>
      <dgm:spPr/>
    </dgm:pt>
    <dgm:pt modelId="{98928211-4A9E-4A02-B134-06F7B99BFB5A}" type="pres">
      <dgm:prSet presAssocID="{B21B8A56-4132-4A4B-B80A-5ED085C33D22}" presName="parentLin" presStyleCnt="0"/>
      <dgm:spPr/>
    </dgm:pt>
    <dgm:pt modelId="{ECDAE555-06BA-4401-B6AA-F9AD2AED4608}" type="pres">
      <dgm:prSet presAssocID="{B21B8A56-4132-4A4B-B80A-5ED085C33D22}" presName="parentLeftMargin" presStyleLbl="node1" presStyleIdx="2" presStyleCnt="5"/>
      <dgm:spPr/>
      <dgm:t>
        <a:bodyPr/>
        <a:lstStyle/>
        <a:p>
          <a:endParaRPr lang="zh-CN" altLang="en-US"/>
        </a:p>
      </dgm:t>
    </dgm:pt>
    <dgm:pt modelId="{B8263CCE-F2E2-4D43-BDFF-459CBEF86B79}" type="pres">
      <dgm:prSet presAssocID="{B21B8A56-4132-4A4B-B80A-5ED085C33D22}" presName="parentText" presStyleLbl="node1" presStyleIdx="3" presStyleCnt="5">
        <dgm:presLayoutVars>
          <dgm:chMax val="0"/>
          <dgm:bulletEnabled val="1"/>
        </dgm:presLayoutVars>
      </dgm:prSet>
      <dgm:spPr/>
      <dgm:t>
        <a:bodyPr/>
        <a:lstStyle/>
        <a:p>
          <a:endParaRPr lang="zh-CN" altLang="en-US"/>
        </a:p>
      </dgm:t>
    </dgm:pt>
    <dgm:pt modelId="{2BAECB5C-5FF8-41CC-90E4-3FD6E94F127D}" type="pres">
      <dgm:prSet presAssocID="{B21B8A56-4132-4A4B-B80A-5ED085C33D22}" presName="negativeSpace" presStyleCnt="0"/>
      <dgm:spPr/>
    </dgm:pt>
    <dgm:pt modelId="{B7F7CD75-D21F-450A-97A3-B8307B985292}" type="pres">
      <dgm:prSet presAssocID="{B21B8A56-4132-4A4B-B80A-5ED085C33D22}" presName="childText" presStyleLbl="conFgAcc1" presStyleIdx="3" presStyleCnt="5">
        <dgm:presLayoutVars>
          <dgm:bulletEnabled val="1"/>
        </dgm:presLayoutVars>
      </dgm:prSet>
      <dgm:spPr/>
      <dgm:t>
        <a:bodyPr/>
        <a:lstStyle/>
        <a:p>
          <a:endParaRPr lang="zh-CN" altLang="en-US"/>
        </a:p>
      </dgm:t>
    </dgm:pt>
    <dgm:pt modelId="{24172BBF-3771-477F-BA35-936361DBBC08}" type="pres">
      <dgm:prSet presAssocID="{3205143E-2B3A-4786-B687-29CD2EEEB3E9}" presName="spaceBetweenRectangles" presStyleCnt="0"/>
      <dgm:spPr/>
    </dgm:pt>
    <dgm:pt modelId="{2820A424-8338-4861-94E4-B5E55ABEC2C9}" type="pres">
      <dgm:prSet presAssocID="{B629955F-1E8F-48ED-AFEE-2B3F80DB964D}" presName="parentLin" presStyleCnt="0"/>
      <dgm:spPr/>
    </dgm:pt>
    <dgm:pt modelId="{6FB63849-EE1F-4488-BDE2-CFA6B7E8E0E8}" type="pres">
      <dgm:prSet presAssocID="{B629955F-1E8F-48ED-AFEE-2B3F80DB964D}" presName="parentLeftMargin" presStyleLbl="node1" presStyleIdx="3" presStyleCnt="5"/>
      <dgm:spPr/>
      <dgm:t>
        <a:bodyPr/>
        <a:lstStyle/>
        <a:p>
          <a:endParaRPr lang="zh-CN" altLang="en-US"/>
        </a:p>
      </dgm:t>
    </dgm:pt>
    <dgm:pt modelId="{04A3196B-E127-43CA-9E3E-67D426011BAA}" type="pres">
      <dgm:prSet presAssocID="{B629955F-1E8F-48ED-AFEE-2B3F80DB964D}" presName="parentText" presStyleLbl="node1" presStyleIdx="4" presStyleCnt="5">
        <dgm:presLayoutVars>
          <dgm:chMax val="0"/>
          <dgm:bulletEnabled val="1"/>
        </dgm:presLayoutVars>
      </dgm:prSet>
      <dgm:spPr/>
      <dgm:t>
        <a:bodyPr/>
        <a:lstStyle/>
        <a:p>
          <a:endParaRPr lang="zh-CN" altLang="en-US"/>
        </a:p>
      </dgm:t>
    </dgm:pt>
    <dgm:pt modelId="{60E9D42D-2D61-45CE-A48B-2A59F324891B}" type="pres">
      <dgm:prSet presAssocID="{B629955F-1E8F-48ED-AFEE-2B3F80DB964D}" presName="negativeSpace" presStyleCnt="0"/>
      <dgm:spPr/>
    </dgm:pt>
    <dgm:pt modelId="{5E688B53-E340-480F-878A-C32071DF6DE9}" type="pres">
      <dgm:prSet presAssocID="{B629955F-1E8F-48ED-AFEE-2B3F80DB964D}" presName="childText" presStyleLbl="conFgAcc1" presStyleIdx="4" presStyleCnt="5">
        <dgm:presLayoutVars>
          <dgm:bulletEnabled val="1"/>
        </dgm:presLayoutVars>
      </dgm:prSet>
      <dgm:spPr/>
      <dgm:t>
        <a:bodyPr/>
        <a:lstStyle/>
        <a:p>
          <a:endParaRPr lang="zh-CN" altLang="en-US"/>
        </a:p>
      </dgm:t>
    </dgm:pt>
  </dgm:ptLst>
  <dgm:cxnLst>
    <dgm:cxn modelId="{E4E1F776-603A-42FB-BCC7-7E0414536433}" srcId="{9D304303-B270-4E6D-BE76-54C634656DD7}" destId="{915C281D-2BD6-4B2E-AE8C-C96C64EEC21D}" srcOrd="0" destOrd="0" parTransId="{66D5DF9E-C540-4D1A-BCCF-D5BC034BB317}" sibTransId="{F51D3C10-FEF9-45B6-9ABC-84A917C144B6}"/>
    <dgm:cxn modelId="{B7765D9E-D869-4DC4-9AFA-5EB769A38758}" srcId="{9D304303-B270-4E6D-BE76-54C634656DD7}" destId="{B21B8A56-4132-4A4B-B80A-5ED085C33D22}" srcOrd="3" destOrd="0" parTransId="{A39AF171-5051-4F57-8893-625687354D2D}" sibTransId="{3205143E-2B3A-4786-B687-29CD2EEEB3E9}"/>
    <dgm:cxn modelId="{B36DBC64-9306-4E86-BC8E-A1A5C0199B8B}" type="presOf" srcId="{0A746B4D-6552-4156-BA7B-5B68A96BE295}" destId="{AF6D7C37-4378-43C4-8E4C-7F6858B7A9AE}" srcOrd="0" destOrd="0" presId="urn:microsoft.com/office/officeart/2005/8/layout/list1"/>
    <dgm:cxn modelId="{52A90C7E-92C8-4889-9D2D-D708332606FD}" type="presOf" srcId="{B6FD4E28-88D5-4185-A0A5-C1485AC6EF73}" destId="{B0A752B5-EAA4-440D-9AE8-04248081E8D1}" srcOrd="1" destOrd="0" presId="urn:microsoft.com/office/officeart/2005/8/layout/list1"/>
    <dgm:cxn modelId="{AD333C61-070C-4536-A6A8-BF04FC627D79}" srcId="{9D304303-B270-4E6D-BE76-54C634656DD7}" destId="{CA1EEE7E-EE06-471F-A0DE-E10277D8D0AB}" srcOrd="1" destOrd="0" parTransId="{56B3411E-4C57-4692-BFA1-C39D0CFB4913}" sibTransId="{CAEEB5A2-9227-49FB-8BCC-D5F78DE2434B}"/>
    <dgm:cxn modelId="{B2B8BE44-BBF2-4758-9197-DA94E05634FD}" type="presOf" srcId="{B21B8A56-4132-4A4B-B80A-5ED085C33D22}" destId="{B8263CCE-F2E2-4D43-BDFF-459CBEF86B79}" srcOrd="1" destOrd="0" presId="urn:microsoft.com/office/officeart/2005/8/layout/list1"/>
    <dgm:cxn modelId="{0B1CD289-5444-4754-944A-F8046CD99440}" type="presOf" srcId="{3BC9AEF0-CFEE-4B4E-BC67-25D77D0052F6}" destId="{B7F7CD75-D21F-450A-97A3-B8307B985292}" srcOrd="0" destOrd="0" presId="urn:microsoft.com/office/officeart/2005/8/layout/list1"/>
    <dgm:cxn modelId="{E314A241-792A-4E64-8587-841AB9D4FC65}" type="presOf" srcId="{CA1EEE7E-EE06-471F-A0DE-E10277D8D0AB}" destId="{E8F7CC05-3546-4551-8DC4-0982993CF9A6}" srcOrd="0" destOrd="0" presId="urn:microsoft.com/office/officeart/2005/8/layout/list1"/>
    <dgm:cxn modelId="{8B01B3AA-7042-4A58-9413-938A35F1E075}" srcId="{B21B8A56-4132-4A4B-B80A-5ED085C33D22}" destId="{3BC9AEF0-CFEE-4B4E-BC67-25D77D0052F6}" srcOrd="0" destOrd="0" parTransId="{F30A1193-741B-4CAB-AA71-B25562999830}" sibTransId="{7BB27FE0-60D9-4406-9DBD-2ADDDF7ABB2D}"/>
    <dgm:cxn modelId="{67E271A2-0105-4507-AFCA-22D370020D40}" type="presOf" srcId="{084A30C2-0CBA-4B34-B152-6DC459973AD4}" destId="{5E688B53-E340-480F-878A-C32071DF6DE9}" srcOrd="0" destOrd="0" presId="urn:microsoft.com/office/officeart/2005/8/layout/list1"/>
    <dgm:cxn modelId="{EDEF010A-7925-45E1-A290-3F36F3AE9B57}" srcId="{915C281D-2BD6-4B2E-AE8C-C96C64EEC21D}" destId="{AC0BEEC8-0E41-4ECC-9847-F365A1193953}" srcOrd="0" destOrd="0" parTransId="{122195A6-545C-4199-99F7-432D4F3213AC}" sibTransId="{E3E5414E-9D0E-407D-9F70-D357FC27738D}"/>
    <dgm:cxn modelId="{280A8E60-7191-4438-AA1A-997BDF44CA09}" type="presOf" srcId="{9D304303-B270-4E6D-BE76-54C634656DD7}" destId="{A2C70A3A-4350-411E-9E05-8398E9B6AD3F}" srcOrd="0" destOrd="0" presId="urn:microsoft.com/office/officeart/2005/8/layout/list1"/>
    <dgm:cxn modelId="{AAF57D6F-3E66-4246-BBC0-8FB3C9D0E222}" type="presOf" srcId="{B21B8A56-4132-4A4B-B80A-5ED085C33D22}" destId="{ECDAE555-06BA-4401-B6AA-F9AD2AED4608}" srcOrd="0" destOrd="0" presId="urn:microsoft.com/office/officeart/2005/8/layout/list1"/>
    <dgm:cxn modelId="{F374F1DF-46F4-4032-8000-CDB755815350}" srcId="{CA1EEE7E-EE06-471F-A0DE-E10277D8D0AB}" destId="{01378868-6ED6-4A5B-9C83-C7FB10E660FE}" srcOrd="0" destOrd="0" parTransId="{A48A9452-3E5F-4ACD-B201-5705A43B2611}" sibTransId="{C200C795-13B8-4759-8D05-E23D6D70DCC7}"/>
    <dgm:cxn modelId="{2EEF3C28-4E33-421A-BDFE-8054471A1EA4}" type="presOf" srcId="{B6FD4E28-88D5-4185-A0A5-C1485AC6EF73}" destId="{E3F743E5-477B-47B8-AFE8-191CB65FB493}" srcOrd="0" destOrd="0" presId="urn:microsoft.com/office/officeart/2005/8/layout/list1"/>
    <dgm:cxn modelId="{17B1ECAA-3EB6-4363-943D-6B63F485D6BA}" type="presOf" srcId="{B629955F-1E8F-48ED-AFEE-2B3F80DB964D}" destId="{04A3196B-E127-43CA-9E3E-67D426011BAA}" srcOrd="1" destOrd="0" presId="urn:microsoft.com/office/officeart/2005/8/layout/list1"/>
    <dgm:cxn modelId="{137C13EF-D007-44E9-8F9D-DCF7C0E9DD37}" type="presOf" srcId="{AC0BEEC8-0E41-4ECC-9847-F365A1193953}" destId="{0B5E4F2D-EDCB-471C-AAA3-9E216A97C76A}" srcOrd="0" destOrd="0" presId="urn:microsoft.com/office/officeart/2005/8/layout/list1"/>
    <dgm:cxn modelId="{CB53D67D-294A-4425-B96A-3B8C6CDC357D}" type="presOf" srcId="{915C281D-2BD6-4B2E-AE8C-C96C64EEC21D}" destId="{4308E585-3DD1-47FC-9883-B3083633BDD3}" srcOrd="1" destOrd="0" presId="urn:microsoft.com/office/officeart/2005/8/layout/list1"/>
    <dgm:cxn modelId="{97936502-192E-474A-B281-1CF5224D48DE}" srcId="{B629955F-1E8F-48ED-AFEE-2B3F80DB964D}" destId="{084A30C2-0CBA-4B34-B152-6DC459973AD4}" srcOrd="0" destOrd="0" parTransId="{25D957D6-256C-4CF6-A17F-DDD59A549CA7}" sibTransId="{5C159BA7-9D15-4BBD-BE79-515FB99154E4}"/>
    <dgm:cxn modelId="{BE1E30EE-8A21-444D-983D-69574AC24037}" type="presOf" srcId="{B629955F-1E8F-48ED-AFEE-2B3F80DB964D}" destId="{6FB63849-EE1F-4488-BDE2-CFA6B7E8E0E8}" srcOrd="0" destOrd="0" presId="urn:microsoft.com/office/officeart/2005/8/layout/list1"/>
    <dgm:cxn modelId="{E67C1AD8-1DD3-4600-BF0C-987E3319D27C}" type="presOf" srcId="{01378868-6ED6-4A5B-9C83-C7FB10E660FE}" destId="{F943A1CC-70A6-4908-B16D-39E88A3FC0D9}" srcOrd="0" destOrd="0" presId="urn:microsoft.com/office/officeart/2005/8/layout/list1"/>
    <dgm:cxn modelId="{4DC0D233-143B-4914-9846-E6D36626B128}" type="presOf" srcId="{915C281D-2BD6-4B2E-AE8C-C96C64EEC21D}" destId="{5376F364-B930-4F52-89AD-784F1B0A64EA}" srcOrd="0" destOrd="0" presId="urn:microsoft.com/office/officeart/2005/8/layout/list1"/>
    <dgm:cxn modelId="{3ECAA4F3-1031-43F8-ACA6-C6217F885DB5}" srcId="{B6FD4E28-88D5-4185-A0A5-C1485AC6EF73}" destId="{0A746B4D-6552-4156-BA7B-5B68A96BE295}" srcOrd="0" destOrd="0" parTransId="{E960469D-C57B-4D16-BFA7-2091CC533213}" sibTransId="{856C0F89-F233-4CA7-9390-BC4020278CD0}"/>
    <dgm:cxn modelId="{C10DE5D7-2D3C-4B01-9CC6-7C5C34F0ADFB}" srcId="{9D304303-B270-4E6D-BE76-54C634656DD7}" destId="{B6FD4E28-88D5-4185-A0A5-C1485AC6EF73}" srcOrd="2" destOrd="0" parTransId="{6B819D5E-FF46-4B34-AA47-CB62F4393240}" sibTransId="{B53736B2-DD34-4FB5-B0C8-03B94F821403}"/>
    <dgm:cxn modelId="{11A1ADB0-0182-4654-BAD7-3FDB5BB2B303}" srcId="{9D304303-B270-4E6D-BE76-54C634656DD7}" destId="{B629955F-1E8F-48ED-AFEE-2B3F80DB964D}" srcOrd="4" destOrd="0" parTransId="{683B9BD1-C730-438F-B58B-32B290AAE78E}" sibTransId="{66B9A46E-9D5F-419E-8E67-AE5AA7875C56}"/>
    <dgm:cxn modelId="{5A5DA072-D7EE-48D8-9CC2-2A4CBA22EECA}" type="presOf" srcId="{CA1EEE7E-EE06-471F-A0DE-E10277D8D0AB}" destId="{406952A2-599B-457B-975E-4A09E8CA8E24}" srcOrd="1" destOrd="0" presId="urn:microsoft.com/office/officeart/2005/8/layout/list1"/>
    <dgm:cxn modelId="{1BF16BE5-B124-4484-9D4A-0D0FC926918B}" type="presParOf" srcId="{A2C70A3A-4350-411E-9E05-8398E9B6AD3F}" destId="{3D7298E5-26C8-44A3-AC22-16B3720DBBB7}" srcOrd="0" destOrd="0" presId="urn:microsoft.com/office/officeart/2005/8/layout/list1"/>
    <dgm:cxn modelId="{EC9B645A-BCBE-4A09-B2CF-A55ABC0653F5}" type="presParOf" srcId="{3D7298E5-26C8-44A3-AC22-16B3720DBBB7}" destId="{5376F364-B930-4F52-89AD-784F1B0A64EA}" srcOrd="0" destOrd="0" presId="urn:microsoft.com/office/officeart/2005/8/layout/list1"/>
    <dgm:cxn modelId="{72A98B85-69FD-42B1-8742-D8EB01ED1A66}" type="presParOf" srcId="{3D7298E5-26C8-44A3-AC22-16B3720DBBB7}" destId="{4308E585-3DD1-47FC-9883-B3083633BDD3}" srcOrd="1" destOrd="0" presId="urn:microsoft.com/office/officeart/2005/8/layout/list1"/>
    <dgm:cxn modelId="{76EF8DA1-77F7-4B04-9853-B9BFC1783209}" type="presParOf" srcId="{A2C70A3A-4350-411E-9E05-8398E9B6AD3F}" destId="{08DB5AF9-3FF2-4E0C-88DB-3D4A21616BC0}" srcOrd="1" destOrd="0" presId="urn:microsoft.com/office/officeart/2005/8/layout/list1"/>
    <dgm:cxn modelId="{48D8A90B-EFC7-48CC-BABA-14410B1E21AD}" type="presParOf" srcId="{A2C70A3A-4350-411E-9E05-8398E9B6AD3F}" destId="{0B5E4F2D-EDCB-471C-AAA3-9E216A97C76A}" srcOrd="2" destOrd="0" presId="urn:microsoft.com/office/officeart/2005/8/layout/list1"/>
    <dgm:cxn modelId="{85B269CA-CFB7-44C6-BB76-604C3F878075}" type="presParOf" srcId="{A2C70A3A-4350-411E-9E05-8398E9B6AD3F}" destId="{3FB807AD-77ED-4012-8C6D-51C641F8236A}" srcOrd="3" destOrd="0" presId="urn:microsoft.com/office/officeart/2005/8/layout/list1"/>
    <dgm:cxn modelId="{BC1B5C76-0C57-4160-B3C4-F6986EF34CA7}" type="presParOf" srcId="{A2C70A3A-4350-411E-9E05-8398E9B6AD3F}" destId="{5378C5A2-3C6A-4FE5-A2C3-77ECE18987AE}" srcOrd="4" destOrd="0" presId="urn:microsoft.com/office/officeart/2005/8/layout/list1"/>
    <dgm:cxn modelId="{F05BCA53-F1D5-45AF-B786-0D83621CC0B4}" type="presParOf" srcId="{5378C5A2-3C6A-4FE5-A2C3-77ECE18987AE}" destId="{E8F7CC05-3546-4551-8DC4-0982993CF9A6}" srcOrd="0" destOrd="0" presId="urn:microsoft.com/office/officeart/2005/8/layout/list1"/>
    <dgm:cxn modelId="{82CD7FA8-B254-414E-8BF8-BED1780B4F3F}" type="presParOf" srcId="{5378C5A2-3C6A-4FE5-A2C3-77ECE18987AE}" destId="{406952A2-599B-457B-975E-4A09E8CA8E24}" srcOrd="1" destOrd="0" presId="urn:microsoft.com/office/officeart/2005/8/layout/list1"/>
    <dgm:cxn modelId="{6BFADEAF-4DFF-4D92-95D8-B26159E154FD}" type="presParOf" srcId="{A2C70A3A-4350-411E-9E05-8398E9B6AD3F}" destId="{896CD9BB-288B-4994-A5D5-954E62B4F7BA}" srcOrd="5" destOrd="0" presId="urn:microsoft.com/office/officeart/2005/8/layout/list1"/>
    <dgm:cxn modelId="{5261409B-0F4F-4467-B21A-60A30010BED5}" type="presParOf" srcId="{A2C70A3A-4350-411E-9E05-8398E9B6AD3F}" destId="{F943A1CC-70A6-4908-B16D-39E88A3FC0D9}" srcOrd="6" destOrd="0" presId="urn:microsoft.com/office/officeart/2005/8/layout/list1"/>
    <dgm:cxn modelId="{FD85BC72-D7B8-4899-87CB-CF9EE9A93495}" type="presParOf" srcId="{A2C70A3A-4350-411E-9E05-8398E9B6AD3F}" destId="{43AE6721-5D7A-4016-B6ED-FC871257334F}" srcOrd="7" destOrd="0" presId="urn:microsoft.com/office/officeart/2005/8/layout/list1"/>
    <dgm:cxn modelId="{59CA3B7E-D74F-45EE-BACD-9623057B9338}" type="presParOf" srcId="{A2C70A3A-4350-411E-9E05-8398E9B6AD3F}" destId="{C90EA5CC-FFF3-45BD-BB37-496739B6FF4C}" srcOrd="8" destOrd="0" presId="urn:microsoft.com/office/officeart/2005/8/layout/list1"/>
    <dgm:cxn modelId="{E47E1778-0CDD-4787-A5C9-18B899FF2511}" type="presParOf" srcId="{C90EA5CC-FFF3-45BD-BB37-496739B6FF4C}" destId="{E3F743E5-477B-47B8-AFE8-191CB65FB493}" srcOrd="0" destOrd="0" presId="urn:microsoft.com/office/officeart/2005/8/layout/list1"/>
    <dgm:cxn modelId="{763B6E6A-04AB-4CBC-A32B-F6EAAA552149}" type="presParOf" srcId="{C90EA5CC-FFF3-45BD-BB37-496739B6FF4C}" destId="{B0A752B5-EAA4-440D-9AE8-04248081E8D1}" srcOrd="1" destOrd="0" presId="urn:microsoft.com/office/officeart/2005/8/layout/list1"/>
    <dgm:cxn modelId="{3B662C6F-2F55-4B58-BCCB-4EAB0429ACAD}" type="presParOf" srcId="{A2C70A3A-4350-411E-9E05-8398E9B6AD3F}" destId="{075C9B63-8722-4EEB-9146-B70481F51E3F}" srcOrd="9" destOrd="0" presId="urn:microsoft.com/office/officeart/2005/8/layout/list1"/>
    <dgm:cxn modelId="{26E1C721-C1D2-4B7B-AC14-6225FF915852}" type="presParOf" srcId="{A2C70A3A-4350-411E-9E05-8398E9B6AD3F}" destId="{AF6D7C37-4378-43C4-8E4C-7F6858B7A9AE}" srcOrd="10" destOrd="0" presId="urn:microsoft.com/office/officeart/2005/8/layout/list1"/>
    <dgm:cxn modelId="{3247BE5E-55BA-46B6-9A98-D45C516239A6}" type="presParOf" srcId="{A2C70A3A-4350-411E-9E05-8398E9B6AD3F}" destId="{134B9974-13FD-4505-A344-0B7E67A9D20D}" srcOrd="11" destOrd="0" presId="urn:microsoft.com/office/officeart/2005/8/layout/list1"/>
    <dgm:cxn modelId="{07D630AB-2564-4696-B3A4-3F49E5263DE6}" type="presParOf" srcId="{A2C70A3A-4350-411E-9E05-8398E9B6AD3F}" destId="{98928211-4A9E-4A02-B134-06F7B99BFB5A}" srcOrd="12" destOrd="0" presId="urn:microsoft.com/office/officeart/2005/8/layout/list1"/>
    <dgm:cxn modelId="{017ECC82-0DE5-4D0E-8BC6-5F6F8706B417}" type="presParOf" srcId="{98928211-4A9E-4A02-B134-06F7B99BFB5A}" destId="{ECDAE555-06BA-4401-B6AA-F9AD2AED4608}" srcOrd="0" destOrd="0" presId="urn:microsoft.com/office/officeart/2005/8/layout/list1"/>
    <dgm:cxn modelId="{00027F44-7135-48AA-B2A0-ED0B170D9F41}" type="presParOf" srcId="{98928211-4A9E-4A02-B134-06F7B99BFB5A}" destId="{B8263CCE-F2E2-4D43-BDFF-459CBEF86B79}" srcOrd="1" destOrd="0" presId="urn:microsoft.com/office/officeart/2005/8/layout/list1"/>
    <dgm:cxn modelId="{254D0947-B6B4-40EB-9FDB-363F781C1235}" type="presParOf" srcId="{A2C70A3A-4350-411E-9E05-8398E9B6AD3F}" destId="{2BAECB5C-5FF8-41CC-90E4-3FD6E94F127D}" srcOrd="13" destOrd="0" presId="urn:microsoft.com/office/officeart/2005/8/layout/list1"/>
    <dgm:cxn modelId="{0FB50FFE-4F98-4713-A289-7645B880D55E}" type="presParOf" srcId="{A2C70A3A-4350-411E-9E05-8398E9B6AD3F}" destId="{B7F7CD75-D21F-450A-97A3-B8307B985292}" srcOrd="14" destOrd="0" presId="urn:microsoft.com/office/officeart/2005/8/layout/list1"/>
    <dgm:cxn modelId="{C828BC12-8B23-4D58-8C64-E1630D7A09DB}" type="presParOf" srcId="{A2C70A3A-4350-411E-9E05-8398E9B6AD3F}" destId="{24172BBF-3771-477F-BA35-936361DBBC08}" srcOrd="15" destOrd="0" presId="urn:microsoft.com/office/officeart/2005/8/layout/list1"/>
    <dgm:cxn modelId="{E19C8CE6-2992-4D9D-A360-410343F458F5}" type="presParOf" srcId="{A2C70A3A-4350-411E-9E05-8398E9B6AD3F}" destId="{2820A424-8338-4861-94E4-B5E55ABEC2C9}" srcOrd="16" destOrd="0" presId="urn:microsoft.com/office/officeart/2005/8/layout/list1"/>
    <dgm:cxn modelId="{8970D86A-5D6F-4F44-AC0C-3FF1B4CEC703}" type="presParOf" srcId="{2820A424-8338-4861-94E4-B5E55ABEC2C9}" destId="{6FB63849-EE1F-4488-BDE2-CFA6B7E8E0E8}" srcOrd="0" destOrd="0" presId="urn:microsoft.com/office/officeart/2005/8/layout/list1"/>
    <dgm:cxn modelId="{04D0F7D1-6BF1-49E5-9672-CECAE059FECC}" type="presParOf" srcId="{2820A424-8338-4861-94E4-B5E55ABEC2C9}" destId="{04A3196B-E127-43CA-9E3E-67D426011BAA}" srcOrd="1" destOrd="0" presId="urn:microsoft.com/office/officeart/2005/8/layout/list1"/>
    <dgm:cxn modelId="{CC0E6320-51E5-467B-A9A8-200ED73F7777}" type="presParOf" srcId="{A2C70A3A-4350-411E-9E05-8398E9B6AD3F}" destId="{60E9D42D-2D61-45CE-A48B-2A59F324891B}" srcOrd="17" destOrd="0" presId="urn:microsoft.com/office/officeart/2005/8/layout/list1"/>
    <dgm:cxn modelId="{C075C104-A010-4011-A3DC-3EFD19DECA27}" type="presParOf" srcId="{A2C70A3A-4350-411E-9E05-8398E9B6AD3F}" destId="{5E688B53-E340-480F-878A-C32071DF6DE9}"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DE41B68-1F47-48AB-A8B5-83276AD3BFFF}" type="doc">
      <dgm:prSet loTypeId="urn:microsoft.com/office/officeart/2005/8/layout/list1" loCatId="list" qsTypeId="urn:microsoft.com/office/officeart/2005/8/quickstyle/simple3" qsCatId="simple" csTypeId="urn:microsoft.com/office/officeart/2005/8/colors/accent0_1" csCatId="mainScheme" phldr="1"/>
      <dgm:spPr/>
      <dgm:t>
        <a:bodyPr/>
        <a:lstStyle/>
        <a:p>
          <a:endParaRPr lang="zh-CN" altLang="en-US"/>
        </a:p>
      </dgm:t>
    </dgm:pt>
    <dgm:pt modelId="{FB0780C5-0894-4BF2-A854-075798E0F2E6}">
      <dgm:prSet/>
      <dgm:spPr/>
      <dgm:t>
        <a:bodyPr/>
        <a:lstStyle/>
        <a:p>
          <a:pPr rtl="0"/>
          <a:r>
            <a:rPr lang="zh-CN" b="1" smtClean="0">
              <a:solidFill>
                <a:srgbClr val="000000"/>
              </a:solidFill>
            </a:rPr>
            <a:t>经线圈：</a:t>
          </a:r>
          <a:endParaRPr lang="zh-CN">
            <a:solidFill>
              <a:srgbClr val="000000"/>
            </a:solidFill>
          </a:endParaRPr>
        </a:p>
      </dgm:t>
    </dgm:pt>
    <dgm:pt modelId="{6F5318B8-612F-4BA5-BB7C-867EF4DCDDDA}" type="parTrans" cxnId="{A870A62F-2F2E-44F6-8C22-1A993CEF39AC}">
      <dgm:prSet/>
      <dgm:spPr/>
      <dgm:t>
        <a:bodyPr/>
        <a:lstStyle/>
        <a:p>
          <a:endParaRPr lang="zh-CN" altLang="en-US">
            <a:solidFill>
              <a:srgbClr val="000000"/>
            </a:solidFill>
          </a:endParaRPr>
        </a:p>
      </dgm:t>
    </dgm:pt>
    <dgm:pt modelId="{B288ED2E-2C07-40CA-A0E7-DED4CDBDCC9F}" type="sibTrans" cxnId="{A870A62F-2F2E-44F6-8C22-1A993CEF39AC}">
      <dgm:prSet/>
      <dgm:spPr/>
      <dgm:t>
        <a:bodyPr/>
        <a:lstStyle/>
        <a:p>
          <a:endParaRPr lang="zh-CN" altLang="en-US">
            <a:solidFill>
              <a:srgbClr val="000000"/>
            </a:solidFill>
          </a:endParaRPr>
        </a:p>
      </dgm:t>
    </dgm:pt>
    <dgm:pt modelId="{5071B1EC-400C-4AD1-A080-A1E2FA562A01}">
      <dgm:prSet/>
      <dgm:spPr>
        <a:solidFill>
          <a:srgbClr val="FFFFFF"/>
        </a:solidFill>
      </dgm:spPr>
      <dgm:t>
        <a:bodyPr/>
        <a:lstStyle/>
        <a:p>
          <a:pPr rtl="0"/>
          <a:r>
            <a:rPr lang="zh-CN" b="1" smtClean="0">
              <a:solidFill>
                <a:srgbClr val="000000"/>
              </a:solidFill>
            </a:rPr>
            <a:t>所有通过地轴的平面，和地球表面相交的圆。每个经线圈都包含两条相差</a:t>
          </a:r>
          <a:r>
            <a:rPr lang="en-US" b="1" smtClean="0">
              <a:solidFill>
                <a:srgbClr val="000000"/>
              </a:solidFill>
            </a:rPr>
            <a:t>180°</a:t>
          </a:r>
          <a:r>
            <a:rPr lang="zh-CN" b="1" smtClean="0">
              <a:solidFill>
                <a:srgbClr val="000000"/>
              </a:solidFill>
            </a:rPr>
            <a:t>的经线，一条经线只是一个半圆弧。</a:t>
          </a:r>
          <a:endParaRPr lang="zh-CN">
            <a:solidFill>
              <a:srgbClr val="000000"/>
            </a:solidFill>
          </a:endParaRPr>
        </a:p>
      </dgm:t>
    </dgm:pt>
    <dgm:pt modelId="{D961FC1D-C07B-43D7-840B-7B35E185545F}" type="parTrans" cxnId="{A02DACC8-1AEA-45B9-B336-811983A80BAF}">
      <dgm:prSet/>
      <dgm:spPr/>
      <dgm:t>
        <a:bodyPr/>
        <a:lstStyle/>
        <a:p>
          <a:endParaRPr lang="zh-CN" altLang="en-US">
            <a:solidFill>
              <a:srgbClr val="000000"/>
            </a:solidFill>
          </a:endParaRPr>
        </a:p>
      </dgm:t>
    </dgm:pt>
    <dgm:pt modelId="{594BE2F6-6073-4DC8-98FC-A3CCEDC388D1}" type="sibTrans" cxnId="{A02DACC8-1AEA-45B9-B336-811983A80BAF}">
      <dgm:prSet/>
      <dgm:spPr/>
      <dgm:t>
        <a:bodyPr/>
        <a:lstStyle/>
        <a:p>
          <a:endParaRPr lang="zh-CN" altLang="en-US">
            <a:solidFill>
              <a:srgbClr val="000000"/>
            </a:solidFill>
          </a:endParaRPr>
        </a:p>
      </dgm:t>
    </dgm:pt>
    <dgm:pt modelId="{6A23A10F-5C85-453D-ADDC-5737CC109892}">
      <dgm:prSet/>
      <dgm:spPr/>
      <dgm:t>
        <a:bodyPr/>
        <a:lstStyle/>
        <a:p>
          <a:pPr rtl="0"/>
          <a:r>
            <a:rPr lang="zh-CN" b="1" smtClean="0">
              <a:solidFill>
                <a:srgbClr val="000000"/>
              </a:solidFill>
            </a:rPr>
            <a:t>本初子午线：</a:t>
          </a:r>
          <a:endParaRPr lang="zh-CN">
            <a:solidFill>
              <a:srgbClr val="000000"/>
            </a:solidFill>
          </a:endParaRPr>
        </a:p>
      </dgm:t>
    </dgm:pt>
    <dgm:pt modelId="{D54B0F3A-5320-4160-9808-1140BDD48AA9}" type="parTrans" cxnId="{8865CC63-2493-40F7-BB25-F01FAD865CE5}">
      <dgm:prSet/>
      <dgm:spPr/>
      <dgm:t>
        <a:bodyPr/>
        <a:lstStyle/>
        <a:p>
          <a:endParaRPr lang="zh-CN" altLang="en-US">
            <a:solidFill>
              <a:srgbClr val="000000"/>
            </a:solidFill>
          </a:endParaRPr>
        </a:p>
      </dgm:t>
    </dgm:pt>
    <dgm:pt modelId="{20416DF5-B140-4083-9B76-7F6CAC12C64A}" type="sibTrans" cxnId="{8865CC63-2493-40F7-BB25-F01FAD865CE5}">
      <dgm:prSet/>
      <dgm:spPr/>
      <dgm:t>
        <a:bodyPr/>
        <a:lstStyle/>
        <a:p>
          <a:endParaRPr lang="zh-CN" altLang="en-US">
            <a:solidFill>
              <a:srgbClr val="000000"/>
            </a:solidFill>
          </a:endParaRPr>
        </a:p>
      </dgm:t>
    </dgm:pt>
    <dgm:pt modelId="{EAEB43C3-D4C7-468E-B29F-FB6F6DCE895E}">
      <dgm:prSet/>
      <dgm:spPr>
        <a:solidFill>
          <a:srgbClr val="FFFFFF">
            <a:alpha val="90000"/>
          </a:srgbClr>
        </a:solidFill>
      </dgm:spPr>
      <dgm:t>
        <a:bodyPr/>
        <a:lstStyle/>
        <a:p>
          <a:pPr rtl="0"/>
          <a:r>
            <a:rPr lang="zh-CN" b="1" smtClean="0">
              <a:solidFill>
                <a:srgbClr val="000000"/>
              </a:solidFill>
            </a:rPr>
            <a:t>穿过伦敦的格林尼治天文台的经线。</a:t>
          </a:r>
          <a:endParaRPr lang="zh-CN">
            <a:solidFill>
              <a:srgbClr val="000000"/>
            </a:solidFill>
          </a:endParaRPr>
        </a:p>
      </dgm:t>
    </dgm:pt>
    <dgm:pt modelId="{1A4E9D74-AFC4-44E8-B5B9-3B55DC4D3B94}" type="parTrans" cxnId="{ABFFD3C2-24B2-4497-B460-60F0D0432EDB}">
      <dgm:prSet/>
      <dgm:spPr/>
      <dgm:t>
        <a:bodyPr/>
        <a:lstStyle/>
        <a:p>
          <a:endParaRPr lang="zh-CN" altLang="en-US">
            <a:solidFill>
              <a:srgbClr val="000000"/>
            </a:solidFill>
          </a:endParaRPr>
        </a:p>
      </dgm:t>
    </dgm:pt>
    <dgm:pt modelId="{D2D8E699-E0D6-4D2B-BA72-C644FCBE0910}" type="sibTrans" cxnId="{ABFFD3C2-24B2-4497-B460-60F0D0432EDB}">
      <dgm:prSet/>
      <dgm:spPr/>
      <dgm:t>
        <a:bodyPr/>
        <a:lstStyle/>
        <a:p>
          <a:endParaRPr lang="zh-CN" altLang="en-US">
            <a:solidFill>
              <a:srgbClr val="000000"/>
            </a:solidFill>
          </a:endParaRPr>
        </a:p>
      </dgm:t>
    </dgm:pt>
    <dgm:pt modelId="{BD3C608D-11A9-4C3A-8A66-29B0E48B760E}">
      <dgm:prSet/>
      <dgm:spPr/>
      <dgm:t>
        <a:bodyPr/>
        <a:lstStyle/>
        <a:p>
          <a:pPr rtl="0"/>
          <a:r>
            <a:rPr lang="zh-CN" b="1" smtClean="0">
              <a:solidFill>
                <a:srgbClr val="000000"/>
              </a:solidFill>
            </a:rPr>
            <a:t>经度：</a:t>
          </a:r>
          <a:endParaRPr lang="zh-CN">
            <a:solidFill>
              <a:srgbClr val="000000"/>
            </a:solidFill>
          </a:endParaRPr>
        </a:p>
      </dgm:t>
    </dgm:pt>
    <dgm:pt modelId="{9353F7CA-B891-4279-8643-B0EFF7E406F7}" type="parTrans" cxnId="{057AEDDA-AE28-4992-8729-68F1F039C9DD}">
      <dgm:prSet/>
      <dgm:spPr/>
      <dgm:t>
        <a:bodyPr/>
        <a:lstStyle/>
        <a:p>
          <a:endParaRPr lang="zh-CN" altLang="en-US">
            <a:solidFill>
              <a:srgbClr val="000000"/>
            </a:solidFill>
          </a:endParaRPr>
        </a:p>
      </dgm:t>
    </dgm:pt>
    <dgm:pt modelId="{32AE7237-FDC6-409A-87A7-EFF3E430F2B1}" type="sibTrans" cxnId="{057AEDDA-AE28-4992-8729-68F1F039C9DD}">
      <dgm:prSet/>
      <dgm:spPr/>
      <dgm:t>
        <a:bodyPr/>
        <a:lstStyle/>
        <a:p>
          <a:endParaRPr lang="zh-CN" altLang="en-US">
            <a:solidFill>
              <a:srgbClr val="000000"/>
            </a:solidFill>
          </a:endParaRPr>
        </a:p>
      </dgm:t>
    </dgm:pt>
    <dgm:pt modelId="{BC1A9E86-A204-4B38-964B-523D15FCB336}">
      <dgm:prSet/>
      <dgm:spPr>
        <a:solidFill>
          <a:srgbClr val="FFFFFF">
            <a:alpha val="90000"/>
          </a:srgbClr>
        </a:solidFill>
      </dgm:spPr>
      <dgm:t>
        <a:bodyPr/>
        <a:lstStyle/>
        <a:p>
          <a:pPr rtl="0"/>
          <a:r>
            <a:rPr lang="zh-CN" b="1" smtClean="0">
              <a:solidFill>
                <a:srgbClr val="000000"/>
              </a:solidFill>
            </a:rPr>
            <a:t>某地的经度，就是该地所在经线与本初经线之间的角距，是过该点的子午面与本初子午面所夹的二面角。</a:t>
          </a:r>
          <a:endParaRPr lang="zh-CN">
            <a:solidFill>
              <a:srgbClr val="000000"/>
            </a:solidFill>
          </a:endParaRPr>
        </a:p>
      </dgm:t>
    </dgm:pt>
    <dgm:pt modelId="{9650BDA0-A364-4C26-BBC9-D1381753A471}" type="parTrans" cxnId="{785D2D06-F323-4969-9229-62306ADCB2DD}">
      <dgm:prSet/>
      <dgm:spPr/>
      <dgm:t>
        <a:bodyPr/>
        <a:lstStyle/>
        <a:p>
          <a:endParaRPr lang="zh-CN" altLang="en-US">
            <a:solidFill>
              <a:srgbClr val="000000"/>
            </a:solidFill>
          </a:endParaRPr>
        </a:p>
      </dgm:t>
    </dgm:pt>
    <dgm:pt modelId="{D9D2772F-7F63-4292-8170-C1D96FC0AE8E}" type="sibTrans" cxnId="{785D2D06-F323-4969-9229-62306ADCB2DD}">
      <dgm:prSet/>
      <dgm:spPr/>
      <dgm:t>
        <a:bodyPr/>
        <a:lstStyle/>
        <a:p>
          <a:endParaRPr lang="zh-CN" altLang="en-US">
            <a:solidFill>
              <a:srgbClr val="000000"/>
            </a:solidFill>
          </a:endParaRPr>
        </a:p>
      </dgm:t>
    </dgm:pt>
    <dgm:pt modelId="{A084CDE7-5157-4965-8B86-5E1EF86A0331}" type="pres">
      <dgm:prSet presAssocID="{FDE41B68-1F47-48AB-A8B5-83276AD3BFFF}" presName="linear" presStyleCnt="0">
        <dgm:presLayoutVars>
          <dgm:dir/>
          <dgm:animLvl val="lvl"/>
          <dgm:resizeHandles val="exact"/>
        </dgm:presLayoutVars>
      </dgm:prSet>
      <dgm:spPr/>
      <dgm:t>
        <a:bodyPr/>
        <a:lstStyle/>
        <a:p>
          <a:endParaRPr lang="zh-CN" altLang="en-US"/>
        </a:p>
      </dgm:t>
    </dgm:pt>
    <dgm:pt modelId="{87A55130-C98E-4C04-8127-D50D66648774}" type="pres">
      <dgm:prSet presAssocID="{FB0780C5-0894-4BF2-A854-075798E0F2E6}" presName="parentLin" presStyleCnt="0"/>
      <dgm:spPr/>
    </dgm:pt>
    <dgm:pt modelId="{595C43DB-E849-46F3-9686-A9133CFC7288}" type="pres">
      <dgm:prSet presAssocID="{FB0780C5-0894-4BF2-A854-075798E0F2E6}" presName="parentLeftMargin" presStyleLbl="node1" presStyleIdx="0" presStyleCnt="3"/>
      <dgm:spPr/>
      <dgm:t>
        <a:bodyPr/>
        <a:lstStyle/>
        <a:p>
          <a:endParaRPr lang="zh-CN" altLang="en-US"/>
        </a:p>
      </dgm:t>
    </dgm:pt>
    <dgm:pt modelId="{6E79AA85-72AE-4629-B7A6-D2F674730691}" type="pres">
      <dgm:prSet presAssocID="{FB0780C5-0894-4BF2-A854-075798E0F2E6}" presName="parentText" presStyleLbl="node1" presStyleIdx="0" presStyleCnt="3">
        <dgm:presLayoutVars>
          <dgm:chMax val="0"/>
          <dgm:bulletEnabled val="1"/>
        </dgm:presLayoutVars>
      </dgm:prSet>
      <dgm:spPr/>
      <dgm:t>
        <a:bodyPr/>
        <a:lstStyle/>
        <a:p>
          <a:endParaRPr lang="zh-CN" altLang="en-US"/>
        </a:p>
      </dgm:t>
    </dgm:pt>
    <dgm:pt modelId="{26B9395B-87D3-4CB7-B916-8C04D529CA09}" type="pres">
      <dgm:prSet presAssocID="{FB0780C5-0894-4BF2-A854-075798E0F2E6}" presName="negativeSpace" presStyleCnt="0"/>
      <dgm:spPr/>
    </dgm:pt>
    <dgm:pt modelId="{13AC9642-A55E-41BC-B907-883A5AEA2C85}" type="pres">
      <dgm:prSet presAssocID="{FB0780C5-0894-4BF2-A854-075798E0F2E6}" presName="childText" presStyleLbl="conFgAcc1" presStyleIdx="0" presStyleCnt="3">
        <dgm:presLayoutVars>
          <dgm:bulletEnabled val="1"/>
        </dgm:presLayoutVars>
      </dgm:prSet>
      <dgm:spPr/>
      <dgm:t>
        <a:bodyPr/>
        <a:lstStyle/>
        <a:p>
          <a:endParaRPr lang="zh-CN" altLang="en-US"/>
        </a:p>
      </dgm:t>
    </dgm:pt>
    <dgm:pt modelId="{9E6883E1-BA81-4E91-A597-85B240C9D8A5}" type="pres">
      <dgm:prSet presAssocID="{B288ED2E-2C07-40CA-A0E7-DED4CDBDCC9F}" presName="spaceBetweenRectangles" presStyleCnt="0"/>
      <dgm:spPr/>
    </dgm:pt>
    <dgm:pt modelId="{F5B651E9-2BC7-4789-885D-AB055C4586FA}" type="pres">
      <dgm:prSet presAssocID="{6A23A10F-5C85-453D-ADDC-5737CC109892}" presName="parentLin" presStyleCnt="0"/>
      <dgm:spPr/>
    </dgm:pt>
    <dgm:pt modelId="{ADEC9746-A203-4ABC-AA7F-048C1C4C4D4E}" type="pres">
      <dgm:prSet presAssocID="{6A23A10F-5C85-453D-ADDC-5737CC109892}" presName="parentLeftMargin" presStyleLbl="node1" presStyleIdx="0" presStyleCnt="3"/>
      <dgm:spPr/>
      <dgm:t>
        <a:bodyPr/>
        <a:lstStyle/>
        <a:p>
          <a:endParaRPr lang="zh-CN" altLang="en-US"/>
        </a:p>
      </dgm:t>
    </dgm:pt>
    <dgm:pt modelId="{823CD2F9-1B6C-4215-827A-8B782464F96C}" type="pres">
      <dgm:prSet presAssocID="{6A23A10F-5C85-453D-ADDC-5737CC109892}" presName="parentText" presStyleLbl="node1" presStyleIdx="1" presStyleCnt="3">
        <dgm:presLayoutVars>
          <dgm:chMax val="0"/>
          <dgm:bulletEnabled val="1"/>
        </dgm:presLayoutVars>
      </dgm:prSet>
      <dgm:spPr/>
      <dgm:t>
        <a:bodyPr/>
        <a:lstStyle/>
        <a:p>
          <a:endParaRPr lang="zh-CN" altLang="en-US"/>
        </a:p>
      </dgm:t>
    </dgm:pt>
    <dgm:pt modelId="{CEEDF4E9-7577-4158-BE26-E33E3C3AF947}" type="pres">
      <dgm:prSet presAssocID="{6A23A10F-5C85-453D-ADDC-5737CC109892}" presName="negativeSpace" presStyleCnt="0"/>
      <dgm:spPr/>
    </dgm:pt>
    <dgm:pt modelId="{9AC8CD4F-9A7D-4227-BDE4-5FE2565DE646}" type="pres">
      <dgm:prSet presAssocID="{6A23A10F-5C85-453D-ADDC-5737CC109892}" presName="childText" presStyleLbl="conFgAcc1" presStyleIdx="1" presStyleCnt="3">
        <dgm:presLayoutVars>
          <dgm:bulletEnabled val="1"/>
        </dgm:presLayoutVars>
      </dgm:prSet>
      <dgm:spPr/>
      <dgm:t>
        <a:bodyPr/>
        <a:lstStyle/>
        <a:p>
          <a:endParaRPr lang="zh-CN" altLang="en-US"/>
        </a:p>
      </dgm:t>
    </dgm:pt>
    <dgm:pt modelId="{1FE02429-AA37-4AB8-8543-70E07355EB8E}" type="pres">
      <dgm:prSet presAssocID="{20416DF5-B140-4083-9B76-7F6CAC12C64A}" presName="spaceBetweenRectangles" presStyleCnt="0"/>
      <dgm:spPr/>
    </dgm:pt>
    <dgm:pt modelId="{17992948-86F6-4293-9E59-2B8A5B4F5573}" type="pres">
      <dgm:prSet presAssocID="{BD3C608D-11A9-4C3A-8A66-29B0E48B760E}" presName="parentLin" presStyleCnt="0"/>
      <dgm:spPr/>
    </dgm:pt>
    <dgm:pt modelId="{A3CB6B3F-AB2E-49D6-B1A6-7575AF15ABC4}" type="pres">
      <dgm:prSet presAssocID="{BD3C608D-11A9-4C3A-8A66-29B0E48B760E}" presName="parentLeftMargin" presStyleLbl="node1" presStyleIdx="1" presStyleCnt="3"/>
      <dgm:spPr/>
      <dgm:t>
        <a:bodyPr/>
        <a:lstStyle/>
        <a:p>
          <a:endParaRPr lang="zh-CN" altLang="en-US"/>
        </a:p>
      </dgm:t>
    </dgm:pt>
    <dgm:pt modelId="{7795636D-C807-4994-8C83-2D49F98123B4}" type="pres">
      <dgm:prSet presAssocID="{BD3C608D-11A9-4C3A-8A66-29B0E48B760E}" presName="parentText" presStyleLbl="node1" presStyleIdx="2" presStyleCnt="3">
        <dgm:presLayoutVars>
          <dgm:chMax val="0"/>
          <dgm:bulletEnabled val="1"/>
        </dgm:presLayoutVars>
      </dgm:prSet>
      <dgm:spPr/>
      <dgm:t>
        <a:bodyPr/>
        <a:lstStyle/>
        <a:p>
          <a:endParaRPr lang="zh-CN" altLang="en-US"/>
        </a:p>
      </dgm:t>
    </dgm:pt>
    <dgm:pt modelId="{3E4CA479-D6C7-4780-8674-F2002C11B81A}" type="pres">
      <dgm:prSet presAssocID="{BD3C608D-11A9-4C3A-8A66-29B0E48B760E}" presName="negativeSpace" presStyleCnt="0"/>
      <dgm:spPr/>
    </dgm:pt>
    <dgm:pt modelId="{927C32B6-9AE3-4354-8C72-8CC36BF104D9}" type="pres">
      <dgm:prSet presAssocID="{BD3C608D-11A9-4C3A-8A66-29B0E48B760E}" presName="childText" presStyleLbl="conFgAcc1" presStyleIdx="2" presStyleCnt="3">
        <dgm:presLayoutVars>
          <dgm:bulletEnabled val="1"/>
        </dgm:presLayoutVars>
      </dgm:prSet>
      <dgm:spPr/>
      <dgm:t>
        <a:bodyPr/>
        <a:lstStyle/>
        <a:p>
          <a:endParaRPr lang="zh-CN" altLang="en-US"/>
        </a:p>
      </dgm:t>
    </dgm:pt>
  </dgm:ptLst>
  <dgm:cxnLst>
    <dgm:cxn modelId="{F5D5FC96-E985-4627-B16D-2A6C1168B3F5}" type="presOf" srcId="{6A23A10F-5C85-453D-ADDC-5737CC109892}" destId="{ADEC9746-A203-4ABC-AA7F-048C1C4C4D4E}" srcOrd="0" destOrd="0" presId="urn:microsoft.com/office/officeart/2005/8/layout/list1"/>
    <dgm:cxn modelId="{A02DACC8-1AEA-45B9-B336-811983A80BAF}" srcId="{FB0780C5-0894-4BF2-A854-075798E0F2E6}" destId="{5071B1EC-400C-4AD1-A080-A1E2FA562A01}" srcOrd="0" destOrd="0" parTransId="{D961FC1D-C07B-43D7-840B-7B35E185545F}" sibTransId="{594BE2F6-6073-4DC8-98FC-A3CCEDC388D1}"/>
    <dgm:cxn modelId="{BFA8EA2C-5294-4DDF-8FF7-47566BE3CB3C}" type="presOf" srcId="{EAEB43C3-D4C7-468E-B29F-FB6F6DCE895E}" destId="{9AC8CD4F-9A7D-4227-BDE4-5FE2565DE646}" srcOrd="0" destOrd="0" presId="urn:microsoft.com/office/officeart/2005/8/layout/list1"/>
    <dgm:cxn modelId="{101310B6-6629-4FA8-BFE4-E6685C1790E8}" type="presOf" srcId="{5071B1EC-400C-4AD1-A080-A1E2FA562A01}" destId="{13AC9642-A55E-41BC-B907-883A5AEA2C85}" srcOrd="0" destOrd="0" presId="urn:microsoft.com/office/officeart/2005/8/layout/list1"/>
    <dgm:cxn modelId="{785D2D06-F323-4969-9229-62306ADCB2DD}" srcId="{BD3C608D-11A9-4C3A-8A66-29B0E48B760E}" destId="{BC1A9E86-A204-4B38-964B-523D15FCB336}" srcOrd="0" destOrd="0" parTransId="{9650BDA0-A364-4C26-BBC9-D1381753A471}" sibTransId="{D9D2772F-7F63-4292-8170-C1D96FC0AE8E}"/>
    <dgm:cxn modelId="{5D773AE4-95EC-4081-97D2-0ECC23F98C0C}" type="presOf" srcId="{FB0780C5-0894-4BF2-A854-075798E0F2E6}" destId="{6E79AA85-72AE-4629-B7A6-D2F674730691}" srcOrd="1" destOrd="0" presId="urn:microsoft.com/office/officeart/2005/8/layout/list1"/>
    <dgm:cxn modelId="{859D85F8-7921-41E7-9925-A0D036F92E70}" type="presOf" srcId="{FDE41B68-1F47-48AB-A8B5-83276AD3BFFF}" destId="{A084CDE7-5157-4965-8B86-5E1EF86A0331}" srcOrd="0" destOrd="0" presId="urn:microsoft.com/office/officeart/2005/8/layout/list1"/>
    <dgm:cxn modelId="{057AEDDA-AE28-4992-8729-68F1F039C9DD}" srcId="{FDE41B68-1F47-48AB-A8B5-83276AD3BFFF}" destId="{BD3C608D-11A9-4C3A-8A66-29B0E48B760E}" srcOrd="2" destOrd="0" parTransId="{9353F7CA-B891-4279-8643-B0EFF7E406F7}" sibTransId="{32AE7237-FDC6-409A-87A7-EFF3E430F2B1}"/>
    <dgm:cxn modelId="{A870A62F-2F2E-44F6-8C22-1A993CEF39AC}" srcId="{FDE41B68-1F47-48AB-A8B5-83276AD3BFFF}" destId="{FB0780C5-0894-4BF2-A854-075798E0F2E6}" srcOrd="0" destOrd="0" parTransId="{6F5318B8-612F-4BA5-BB7C-867EF4DCDDDA}" sibTransId="{B288ED2E-2C07-40CA-A0E7-DED4CDBDCC9F}"/>
    <dgm:cxn modelId="{EAFADD5A-3049-4527-80E4-F42CA19DCAD6}" type="presOf" srcId="{FB0780C5-0894-4BF2-A854-075798E0F2E6}" destId="{595C43DB-E849-46F3-9686-A9133CFC7288}" srcOrd="0" destOrd="0" presId="urn:microsoft.com/office/officeart/2005/8/layout/list1"/>
    <dgm:cxn modelId="{540E3AC5-1EE7-40C7-9FBD-7263F624C959}" type="presOf" srcId="{BD3C608D-11A9-4C3A-8A66-29B0E48B760E}" destId="{7795636D-C807-4994-8C83-2D49F98123B4}" srcOrd="1" destOrd="0" presId="urn:microsoft.com/office/officeart/2005/8/layout/list1"/>
    <dgm:cxn modelId="{ABFFD3C2-24B2-4497-B460-60F0D0432EDB}" srcId="{6A23A10F-5C85-453D-ADDC-5737CC109892}" destId="{EAEB43C3-D4C7-468E-B29F-FB6F6DCE895E}" srcOrd="0" destOrd="0" parTransId="{1A4E9D74-AFC4-44E8-B5B9-3B55DC4D3B94}" sibTransId="{D2D8E699-E0D6-4D2B-BA72-C644FCBE0910}"/>
    <dgm:cxn modelId="{943C1B26-1804-414E-8388-2164E0ECACF9}" type="presOf" srcId="{BC1A9E86-A204-4B38-964B-523D15FCB336}" destId="{927C32B6-9AE3-4354-8C72-8CC36BF104D9}" srcOrd="0" destOrd="0" presId="urn:microsoft.com/office/officeart/2005/8/layout/list1"/>
    <dgm:cxn modelId="{1548BFD0-4B66-40BA-9529-D8119F6913D5}" type="presOf" srcId="{6A23A10F-5C85-453D-ADDC-5737CC109892}" destId="{823CD2F9-1B6C-4215-827A-8B782464F96C}" srcOrd="1" destOrd="0" presId="urn:microsoft.com/office/officeart/2005/8/layout/list1"/>
    <dgm:cxn modelId="{8865CC63-2493-40F7-BB25-F01FAD865CE5}" srcId="{FDE41B68-1F47-48AB-A8B5-83276AD3BFFF}" destId="{6A23A10F-5C85-453D-ADDC-5737CC109892}" srcOrd="1" destOrd="0" parTransId="{D54B0F3A-5320-4160-9808-1140BDD48AA9}" sibTransId="{20416DF5-B140-4083-9B76-7F6CAC12C64A}"/>
    <dgm:cxn modelId="{98B70AF5-B64F-4ECE-9072-F3AC79DED36F}" type="presOf" srcId="{BD3C608D-11A9-4C3A-8A66-29B0E48B760E}" destId="{A3CB6B3F-AB2E-49D6-B1A6-7575AF15ABC4}" srcOrd="0" destOrd="0" presId="urn:microsoft.com/office/officeart/2005/8/layout/list1"/>
    <dgm:cxn modelId="{62E5E89F-7BD0-4BB4-B835-9C31D5D5EB9F}" type="presParOf" srcId="{A084CDE7-5157-4965-8B86-5E1EF86A0331}" destId="{87A55130-C98E-4C04-8127-D50D66648774}" srcOrd="0" destOrd="0" presId="urn:microsoft.com/office/officeart/2005/8/layout/list1"/>
    <dgm:cxn modelId="{4C557014-143F-4A5A-9D7E-03D4EB9CC44E}" type="presParOf" srcId="{87A55130-C98E-4C04-8127-D50D66648774}" destId="{595C43DB-E849-46F3-9686-A9133CFC7288}" srcOrd="0" destOrd="0" presId="urn:microsoft.com/office/officeart/2005/8/layout/list1"/>
    <dgm:cxn modelId="{240267CF-9413-4D3C-981F-23C241E828DC}" type="presParOf" srcId="{87A55130-C98E-4C04-8127-D50D66648774}" destId="{6E79AA85-72AE-4629-B7A6-D2F674730691}" srcOrd="1" destOrd="0" presId="urn:microsoft.com/office/officeart/2005/8/layout/list1"/>
    <dgm:cxn modelId="{D53800C3-4CC9-47DB-90C6-1455F55525A5}" type="presParOf" srcId="{A084CDE7-5157-4965-8B86-5E1EF86A0331}" destId="{26B9395B-87D3-4CB7-B916-8C04D529CA09}" srcOrd="1" destOrd="0" presId="urn:microsoft.com/office/officeart/2005/8/layout/list1"/>
    <dgm:cxn modelId="{E6742E42-6950-4C71-9193-E3F68DFBE92D}" type="presParOf" srcId="{A084CDE7-5157-4965-8B86-5E1EF86A0331}" destId="{13AC9642-A55E-41BC-B907-883A5AEA2C85}" srcOrd="2" destOrd="0" presId="urn:microsoft.com/office/officeart/2005/8/layout/list1"/>
    <dgm:cxn modelId="{057C46E5-9D74-464C-9240-7BF52F6D53C2}" type="presParOf" srcId="{A084CDE7-5157-4965-8B86-5E1EF86A0331}" destId="{9E6883E1-BA81-4E91-A597-85B240C9D8A5}" srcOrd="3" destOrd="0" presId="urn:microsoft.com/office/officeart/2005/8/layout/list1"/>
    <dgm:cxn modelId="{2C486298-986F-4C0C-AF4C-A990CBAAACA2}" type="presParOf" srcId="{A084CDE7-5157-4965-8B86-5E1EF86A0331}" destId="{F5B651E9-2BC7-4789-885D-AB055C4586FA}" srcOrd="4" destOrd="0" presId="urn:microsoft.com/office/officeart/2005/8/layout/list1"/>
    <dgm:cxn modelId="{22AEF5C1-CDB9-4DD1-80AC-8235855FB999}" type="presParOf" srcId="{F5B651E9-2BC7-4789-885D-AB055C4586FA}" destId="{ADEC9746-A203-4ABC-AA7F-048C1C4C4D4E}" srcOrd="0" destOrd="0" presId="urn:microsoft.com/office/officeart/2005/8/layout/list1"/>
    <dgm:cxn modelId="{67399DA4-387E-4607-BEF3-673A4C1CFBDC}" type="presParOf" srcId="{F5B651E9-2BC7-4789-885D-AB055C4586FA}" destId="{823CD2F9-1B6C-4215-827A-8B782464F96C}" srcOrd="1" destOrd="0" presId="urn:microsoft.com/office/officeart/2005/8/layout/list1"/>
    <dgm:cxn modelId="{116BCE8D-8621-4851-83B9-34F89F5AB6AA}" type="presParOf" srcId="{A084CDE7-5157-4965-8B86-5E1EF86A0331}" destId="{CEEDF4E9-7577-4158-BE26-E33E3C3AF947}" srcOrd="5" destOrd="0" presId="urn:microsoft.com/office/officeart/2005/8/layout/list1"/>
    <dgm:cxn modelId="{D5ECBE50-952B-4F14-81E2-2020E04C01DF}" type="presParOf" srcId="{A084CDE7-5157-4965-8B86-5E1EF86A0331}" destId="{9AC8CD4F-9A7D-4227-BDE4-5FE2565DE646}" srcOrd="6" destOrd="0" presId="urn:microsoft.com/office/officeart/2005/8/layout/list1"/>
    <dgm:cxn modelId="{9F1EE021-5787-46AE-A014-82AB3C100F8F}" type="presParOf" srcId="{A084CDE7-5157-4965-8B86-5E1EF86A0331}" destId="{1FE02429-AA37-4AB8-8543-70E07355EB8E}" srcOrd="7" destOrd="0" presId="urn:microsoft.com/office/officeart/2005/8/layout/list1"/>
    <dgm:cxn modelId="{345C3943-F4CB-472A-B719-FE641DEAB0D2}" type="presParOf" srcId="{A084CDE7-5157-4965-8B86-5E1EF86A0331}" destId="{17992948-86F6-4293-9E59-2B8A5B4F5573}" srcOrd="8" destOrd="0" presId="urn:microsoft.com/office/officeart/2005/8/layout/list1"/>
    <dgm:cxn modelId="{1F96FAEF-31A6-4618-91BE-EC6DAF48AA57}" type="presParOf" srcId="{17992948-86F6-4293-9E59-2B8A5B4F5573}" destId="{A3CB6B3F-AB2E-49D6-B1A6-7575AF15ABC4}" srcOrd="0" destOrd="0" presId="urn:microsoft.com/office/officeart/2005/8/layout/list1"/>
    <dgm:cxn modelId="{B2D3EBF6-4F31-4624-AC26-DF5576EB34E8}" type="presParOf" srcId="{17992948-86F6-4293-9E59-2B8A5B4F5573}" destId="{7795636D-C807-4994-8C83-2D49F98123B4}" srcOrd="1" destOrd="0" presId="urn:microsoft.com/office/officeart/2005/8/layout/list1"/>
    <dgm:cxn modelId="{E94593A7-4387-42A5-B9E5-9489E852812F}" type="presParOf" srcId="{A084CDE7-5157-4965-8B86-5E1EF86A0331}" destId="{3E4CA479-D6C7-4780-8674-F2002C11B81A}" srcOrd="9" destOrd="0" presId="urn:microsoft.com/office/officeart/2005/8/layout/list1"/>
    <dgm:cxn modelId="{B97F8E2D-677C-4678-A2F9-7DF6E99F4A75}" type="presParOf" srcId="{A084CDE7-5157-4965-8B86-5E1EF86A0331}" destId="{927C32B6-9AE3-4354-8C72-8CC36BF104D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50EA83F-4BEA-4787-A603-3F9C08AE7E26}" type="doc">
      <dgm:prSet loTypeId="urn:microsoft.com/office/officeart/2005/8/layout/vProcess5" loCatId="process" qsTypeId="urn:microsoft.com/office/officeart/2005/8/quickstyle/simple3" qsCatId="simple" csTypeId="urn:microsoft.com/office/officeart/2005/8/colors/accent0_1" csCatId="mainScheme" phldr="1"/>
      <dgm:spPr/>
      <dgm:t>
        <a:bodyPr/>
        <a:lstStyle/>
        <a:p>
          <a:endParaRPr lang="zh-CN" altLang="en-US"/>
        </a:p>
      </dgm:t>
    </dgm:pt>
    <dgm:pt modelId="{73BE96AE-04CC-423E-95DE-D523B4922364}">
      <dgm:prSet/>
      <dgm:spPr/>
      <dgm:t>
        <a:bodyPr/>
        <a:lstStyle/>
        <a:p>
          <a:pPr rtl="0"/>
          <a:r>
            <a:rPr lang="zh-CN" b="1" dirty="0" smtClean="0">
              <a:solidFill>
                <a:srgbClr val="000000"/>
              </a:solidFill>
            </a:rPr>
            <a:t>原始地球是接近</a:t>
          </a:r>
          <a:r>
            <a:rPr lang="zh-CN" b="1" dirty="0" smtClean="0">
              <a:solidFill>
                <a:srgbClr val="FF0000"/>
              </a:solidFill>
            </a:rPr>
            <a:t>均质的</a:t>
          </a:r>
          <a:r>
            <a:rPr lang="zh-CN" b="1" dirty="0" smtClean="0">
              <a:solidFill>
                <a:srgbClr val="000000"/>
              </a:solidFill>
            </a:rPr>
            <a:t>，各种物质并没有明显的分层现象。</a:t>
          </a:r>
          <a:endParaRPr lang="zh-CN" dirty="0">
            <a:solidFill>
              <a:srgbClr val="000000"/>
            </a:solidFill>
          </a:endParaRPr>
        </a:p>
      </dgm:t>
    </dgm:pt>
    <dgm:pt modelId="{9D986A05-7F43-4260-8E2F-CC9B5FEDE5CB}" type="parTrans" cxnId="{C0FBAF92-902E-482E-B15B-E440F09E6EAD}">
      <dgm:prSet/>
      <dgm:spPr/>
      <dgm:t>
        <a:bodyPr/>
        <a:lstStyle/>
        <a:p>
          <a:endParaRPr lang="zh-CN" altLang="en-US">
            <a:solidFill>
              <a:srgbClr val="000000"/>
            </a:solidFill>
          </a:endParaRPr>
        </a:p>
      </dgm:t>
    </dgm:pt>
    <dgm:pt modelId="{0624A47D-2017-4123-A981-652A7AD79B53}" type="sibTrans" cxnId="{C0FBAF92-902E-482E-B15B-E440F09E6EAD}">
      <dgm:prSet/>
      <dgm:spPr/>
      <dgm:t>
        <a:bodyPr/>
        <a:lstStyle/>
        <a:p>
          <a:endParaRPr lang="zh-CN" altLang="en-US">
            <a:solidFill>
              <a:srgbClr val="000000"/>
            </a:solidFill>
          </a:endParaRPr>
        </a:p>
      </dgm:t>
    </dgm:pt>
    <dgm:pt modelId="{FCDB077D-DABD-49FE-B0A5-9212113C8180}">
      <dgm:prSet/>
      <dgm:spPr/>
      <dgm:t>
        <a:bodyPr/>
        <a:lstStyle/>
        <a:p>
          <a:pPr rtl="0"/>
          <a:r>
            <a:rPr lang="zh-CN" b="1" dirty="0" smtClean="0">
              <a:solidFill>
                <a:srgbClr val="000000"/>
              </a:solidFill>
            </a:rPr>
            <a:t>同整个地球的温度变化过程有密切的关系；</a:t>
          </a:r>
          <a:endParaRPr lang="zh-CN" dirty="0">
            <a:solidFill>
              <a:srgbClr val="000000"/>
            </a:solidFill>
          </a:endParaRPr>
        </a:p>
      </dgm:t>
    </dgm:pt>
    <dgm:pt modelId="{CAA33C75-BC94-4364-9D4D-1BA911028058}" type="parTrans" cxnId="{3626F8C8-92ED-4A61-82A2-9380D9A3AEF8}">
      <dgm:prSet/>
      <dgm:spPr/>
      <dgm:t>
        <a:bodyPr/>
        <a:lstStyle/>
        <a:p>
          <a:endParaRPr lang="zh-CN" altLang="en-US">
            <a:solidFill>
              <a:srgbClr val="000000"/>
            </a:solidFill>
          </a:endParaRPr>
        </a:p>
      </dgm:t>
    </dgm:pt>
    <dgm:pt modelId="{2802C60A-C2FB-488C-8279-892030DC98BD}" type="sibTrans" cxnId="{3626F8C8-92ED-4A61-82A2-9380D9A3AEF8}">
      <dgm:prSet/>
      <dgm:spPr/>
      <dgm:t>
        <a:bodyPr/>
        <a:lstStyle/>
        <a:p>
          <a:endParaRPr lang="zh-CN" altLang="en-US">
            <a:solidFill>
              <a:srgbClr val="000000"/>
            </a:solidFill>
          </a:endParaRPr>
        </a:p>
      </dgm:t>
    </dgm:pt>
    <dgm:pt modelId="{1B0CF591-91E7-4099-9E36-554F821745D0}">
      <dgm:prSet/>
      <dgm:spPr/>
      <dgm:t>
        <a:bodyPr/>
        <a:lstStyle/>
        <a:p>
          <a:pPr rtl="0"/>
          <a:r>
            <a:rPr lang="zh-CN" b="1" dirty="0" smtClean="0">
              <a:solidFill>
                <a:srgbClr val="000000"/>
              </a:solidFill>
            </a:rPr>
            <a:t>放射性元素的辐射能量在地球内部的积累，使那里的</a:t>
          </a:r>
          <a:r>
            <a:rPr lang="zh-CN" b="1" dirty="0" smtClean="0">
              <a:solidFill>
                <a:srgbClr val="FF0000"/>
              </a:solidFill>
            </a:rPr>
            <a:t>温度逐渐升高</a:t>
          </a:r>
          <a:r>
            <a:rPr lang="zh-CN" b="1" dirty="0" smtClean="0">
              <a:solidFill>
                <a:srgbClr val="000000"/>
              </a:solidFill>
            </a:rPr>
            <a:t>，</a:t>
          </a:r>
          <a:r>
            <a:rPr lang="zh-CN" altLang="en-US" b="1" dirty="0" smtClean="0">
              <a:solidFill>
                <a:srgbClr val="000000"/>
              </a:solidFill>
            </a:rPr>
            <a:t>使得</a:t>
          </a:r>
          <a:r>
            <a:rPr lang="zh-CN" b="1" dirty="0" smtClean="0">
              <a:solidFill>
                <a:srgbClr val="000000"/>
              </a:solidFill>
            </a:rPr>
            <a:t>物质具有</a:t>
          </a:r>
          <a:r>
            <a:rPr lang="zh-CN" b="1" dirty="0" smtClean="0">
              <a:solidFill>
                <a:srgbClr val="FF0000"/>
              </a:solidFill>
            </a:rPr>
            <a:t>可塑性</a:t>
          </a:r>
          <a:r>
            <a:rPr lang="zh-CN" b="1" dirty="0" smtClean="0">
              <a:solidFill>
                <a:srgbClr val="000000"/>
              </a:solidFill>
            </a:rPr>
            <a:t>；</a:t>
          </a:r>
          <a:endParaRPr lang="zh-CN" dirty="0">
            <a:solidFill>
              <a:srgbClr val="000000"/>
            </a:solidFill>
          </a:endParaRPr>
        </a:p>
      </dgm:t>
    </dgm:pt>
    <dgm:pt modelId="{3F505816-72A8-44B0-A71B-5732C9602466}" type="parTrans" cxnId="{31170957-01EE-4926-967D-9BE801EABB5E}">
      <dgm:prSet/>
      <dgm:spPr/>
      <dgm:t>
        <a:bodyPr/>
        <a:lstStyle/>
        <a:p>
          <a:endParaRPr lang="zh-CN" altLang="en-US">
            <a:solidFill>
              <a:srgbClr val="000000"/>
            </a:solidFill>
          </a:endParaRPr>
        </a:p>
      </dgm:t>
    </dgm:pt>
    <dgm:pt modelId="{D18D15F2-D83A-4850-8D99-5FE63487C735}" type="sibTrans" cxnId="{31170957-01EE-4926-967D-9BE801EABB5E}">
      <dgm:prSet/>
      <dgm:spPr/>
      <dgm:t>
        <a:bodyPr/>
        <a:lstStyle/>
        <a:p>
          <a:endParaRPr lang="zh-CN" altLang="en-US">
            <a:solidFill>
              <a:srgbClr val="000000"/>
            </a:solidFill>
          </a:endParaRPr>
        </a:p>
      </dgm:t>
    </dgm:pt>
    <dgm:pt modelId="{A67A92E7-0568-4E58-B1C2-30502A5C2617}">
      <dgm:prSet/>
      <dgm:spPr/>
      <dgm:t>
        <a:bodyPr/>
        <a:lstStyle/>
        <a:p>
          <a:pPr rtl="0"/>
          <a:r>
            <a:rPr lang="zh-CN" b="1" dirty="0" smtClean="0">
              <a:solidFill>
                <a:srgbClr val="FF0000"/>
              </a:solidFill>
            </a:rPr>
            <a:t>重力的作用</a:t>
          </a:r>
          <a:r>
            <a:rPr lang="zh-CN" b="1" dirty="0" smtClean="0">
              <a:solidFill>
                <a:srgbClr val="000000"/>
              </a:solidFill>
            </a:rPr>
            <a:t>使得物质便发生分异，逐渐形成性质不同的圈层。</a:t>
          </a:r>
          <a:endParaRPr lang="zh-CN" dirty="0">
            <a:solidFill>
              <a:srgbClr val="000000"/>
            </a:solidFill>
          </a:endParaRPr>
        </a:p>
      </dgm:t>
    </dgm:pt>
    <dgm:pt modelId="{E8F4F3A1-F895-48A6-B4FD-6C616BEEEEA7}" type="parTrans" cxnId="{6193F53D-CFBA-4DD3-90CB-F2677DCA2FF5}">
      <dgm:prSet/>
      <dgm:spPr/>
      <dgm:t>
        <a:bodyPr/>
        <a:lstStyle/>
        <a:p>
          <a:endParaRPr lang="zh-CN" altLang="en-US">
            <a:solidFill>
              <a:srgbClr val="000000"/>
            </a:solidFill>
          </a:endParaRPr>
        </a:p>
      </dgm:t>
    </dgm:pt>
    <dgm:pt modelId="{5A9F0D91-C78E-4B43-A016-4055A64C604B}" type="sibTrans" cxnId="{6193F53D-CFBA-4DD3-90CB-F2677DCA2FF5}">
      <dgm:prSet/>
      <dgm:spPr/>
      <dgm:t>
        <a:bodyPr/>
        <a:lstStyle/>
        <a:p>
          <a:endParaRPr lang="zh-CN" altLang="en-US">
            <a:solidFill>
              <a:srgbClr val="000000"/>
            </a:solidFill>
          </a:endParaRPr>
        </a:p>
      </dgm:t>
    </dgm:pt>
    <dgm:pt modelId="{C75B4742-FD08-44AF-BFF4-5027DCFF5034}" type="pres">
      <dgm:prSet presAssocID="{550EA83F-4BEA-4787-A603-3F9C08AE7E26}" presName="outerComposite" presStyleCnt="0">
        <dgm:presLayoutVars>
          <dgm:chMax val="5"/>
          <dgm:dir/>
          <dgm:resizeHandles val="exact"/>
        </dgm:presLayoutVars>
      </dgm:prSet>
      <dgm:spPr/>
      <dgm:t>
        <a:bodyPr/>
        <a:lstStyle/>
        <a:p>
          <a:endParaRPr lang="zh-CN" altLang="en-US"/>
        </a:p>
      </dgm:t>
    </dgm:pt>
    <dgm:pt modelId="{80F28C6C-3500-4AF0-8518-F5C761F65F84}" type="pres">
      <dgm:prSet presAssocID="{550EA83F-4BEA-4787-A603-3F9C08AE7E26}" presName="dummyMaxCanvas" presStyleCnt="0">
        <dgm:presLayoutVars/>
      </dgm:prSet>
      <dgm:spPr/>
    </dgm:pt>
    <dgm:pt modelId="{C6FB1E80-A1A2-45D7-B934-ED56335370B1}" type="pres">
      <dgm:prSet presAssocID="{550EA83F-4BEA-4787-A603-3F9C08AE7E26}" presName="FourNodes_1" presStyleLbl="node1" presStyleIdx="0" presStyleCnt="4">
        <dgm:presLayoutVars>
          <dgm:bulletEnabled val="1"/>
        </dgm:presLayoutVars>
      </dgm:prSet>
      <dgm:spPr/>
      <dgm:t>
        <a:bodyPr/>
        <a:lstStyle/>
        <a:p>
          <a:endParaRPr lang="zh-CN" altLang="en-US"/>
        </a:p>
      </dgm:t>
    </dgm:pt>
    <dgm:pt modelId="{BBF88C27-08BB-4375-8914-FED1C6003731}" type="pres">
      <dgm:prSet presAssocID="{550EA83F-4BEA-4787-A603-3F9C08AE7E26}" presName="FourNodes_2" presStyleLbl="node1" presStyleIdx="1" presStyleCnt="4">
        <dgm:presLayoutVars>
          <dgm:bulletEnabled val="1"/>
        </dgm:presLayoutVars>
      </dgm:prSet>
      <dgm:spPr/>
      <dgm:t>
        <a:bodyPr/>
        <a:lstStyle/>
        <a:p>
          <a:endParaRPr lang="zh-CN" altLang="en-US"/>
        </a:p>
      </dgm:t>
    </dgm:pt>
    <dgm:pt modelId="{3ACF5745-4CE5-44C2-B151-73E2CF33CC65}" type="pres">
      <dgm:prSet presAssocID="{550EA83F-4BEA-4787-A603-3F9C08AE7E26}" presName="FourNodes_3" presStyleLbl="node1" presStyleIdx="2" presStyleCnt="4">
        <dgm:presLayoutVars>
          <dgm:bulletEnabled val="1"/>
        </dgm:presLayoutVars>
      </dgm:prSet>
      <dgm:spPr/>
      <dgm:t>
        <a:bodyPr/>
        <a:lstStyle/>
        <a:p>
          <a:endParaRPr lang="zh-CN" altLang="en-US"/>
        </a:p>
      </dgm:t>
    </dgm:pt>
    <dgm:pt modelId="{990281E7-4051-439F-A8C1-26438DE3F50C}" type="pres">
      <dgm:prSet presAssocID="{550EA83F-4BEA-4787-A603-3F9C08AE7E26}" presName="FourNodes_4" presStyleLbl="node1" presStyleIdx="3" presStyleCnt="4">
        <dgm:presLayoutVars>
          <dgm:bulletEnabled val="1"/>
        </dgm:presLayoutVars>
      </dgm:prSet>
      <dgm:spPr/>
      <dgm:t>
        <a:bodyPr/>
        <a:lstStyle/>
        <a:p>
          <a:endParaRPr lang="zh-CN" altLang="en-US"/>
        </a:p>
      </dgm:t>
    </dgm:pt>
    <dgm:pt modelId="{DD2FE475-41DC-482B-8402-42C2DBA25CE3}" type="pres">
      <dgm:prSet presAssocID="{550EA83F-4BEA-4787-A603-3F9C08AE7E26}" presName="FourConn_1-2" presStyleLbl="fgAccFollowNode1" presStyleIdx="0" presStyleCnt="3">
        <dgm:presLayoutVars>
          <dgm:bulletEnabled val="1"/>
        </dgm:presLayoutVars>
      </dgm:prSet>
      <dgm:spPr/>
      <dgm:t>
        <a:bodyPr/>
        <a:lstStyle/>
        <a:p>
          <a:endParaRPr lang="zh-CN" altLang="en-US"/>
        </a:p>
      </dgm:t>
    </dgm:pt>
    <dgm:pt modelId="{305143B9-B6DF-4B31-A6E1-538BFD26ED02}" type="pres">
      <dgm:prSet presAssocID="{550EA83F-4BEA-4787-A603-3F9C08AE7E26}" presName="FourConn_2-3" presStyleLbl="fgAccFollowNode1" presStyleIdx="1" presStyleCnt="3">
        <dgm:presLayoutVars>
          <dgm:bulletEnabled val="1"/>
        </dgm:presLayoutVars>
      </dgm:prSet>
      <dgm:spPr/>
      <dgm:t>
        <a:bodyPr/>
        <a:lstStyle/>
        <a:p>
          <a:endParaRPr lang="zh-CN" altLang="en-US"/>
        </a:p>
      </dgm:t>
    </dgm:pt>
    <dgm:pt modelId="{BC00D45C-D884-444B-93FA-A587CB82FA40}" type="pres">
      <dgm:prSet presAssocID="{550EA83F-4BEA-4787-A603-3F9C08AE7E26}" presName="FourConn_3-4" presStyleLbl="fgAccFollowNode1" presStyleIdx="2" presStyleCnt="3">
        <dgm:presLayoutVars>
          <dgm:bulletEnabled val="1"/>
        </dgm:presLayoutVars>
      </dgm:prSet>
      <dgm:spPr/>
      <dgm:t>
        <a:bodyPr/>
        <a:lstStyle/>
        <a:p>
          <a:endParaRPr lang="zh-CN" altLang="en-US"/>
        </a:p>
      </dgm:t>
    </dgm:pt>
    <dgm:pt modelId="{230456DD-9875-4018-9D07-82678A33462D}" type="pres">
      <dgm:prSet presAssocID="{550EA83F-4BEA-4787-A603-3F9C08AE7E26}" presName="FourNodes_1_text" presStyleLbl="node1" presStyleIdx="3" presStyleCnt="4">
        <dgm:presLayoutVars>
          <dgm:bulletEnabled val="1"/>
        </dgm:presLayoutVars>
      </dgm:prSet>
      <dgm:spPr/>
      <dgm:t>
        <a:bodyPr/>
        <a:lstStyle/>
        <a:p>
          <a:endParaRPr lang="zh-CN" altLang="en-US"/>
        </a:p>
      </dgm:t>
    </dgm:pt>
    <dgm:pt modelId="{1DA29EEB-93A0-4BC8-9A44-9A19EF113C26}" type="pres">
      <dgm:prSet presAssocID="{550EA83F-4BEA-4787-A603-3F9C08AE7E26}" presName="FourNodes_2_text" presStyleLbl="node1" presStyleIdx="3" presStyleCnt="4">
        <dgm:presLayoutVars>
          <dgm:bulletEnabled val="1"/>
        </dgm:presLayoutVars>
      </dgm:prSet>
      <dgm:spPr/>
      <dgm:t>
        <a:bodyPr/>
        <a:lstStyle/>
        <a:p>
          <a:endParaRPr lang="zh-CN" altLang="en-US"/>
        </a:p>
      </dgm:t>
    </dgm:pt>
    <dgm:pt modelId="{76122BC5-7A23-4166-8AF2-EC0ECADD859A}" type="pres">
      <dgm:prSet presAssocID="{550EA83F-4BEA-4787-A603-3F9C08AE7E26}" presName="FourNodes_3_text" presStyleLbl="node1" presStyleIdx="3" presStyleCnt="4">
        <dgm:presLayoutVars>
          <dgm:bulletEnabled val="1"/>
        </dgm:presLayoutVars>
      </dgm:prSet>
      <dgm:spPr/>
      <dgm:t>
        <a:bodyPr/>
        <a:lstStyle/>
        <a:p>
          <a:endParaRPr lang="zh-CN" altLang="en-US"/>
        </a:p>
      </dgm:t>
    </dgm:pt>
    <dgm:pt modelId="{6141023A-741A-4735-97AA-C625A661002E}" type="pres">
      <dgm:prSet presAssocID="{550EA83F-4BEA-4787-A603-3F9C08AE7E26}" presName="FourNodes_4_text" presStyleLbl="node1" presStyleIdx="3" presStyleCnt="4">
        <dgm:presLayoutVars>
          <dgm:bulletEnabled val="1"/>
        </dgm:presLayoutVars>
      </dgm:prSet>
      <dgm:spPr/>
      <dgm:t>
        <a:bodyPr/>
        <a:lstStyle/>
        <a:p>
          <a:endParaRPr lang="zh-CN" altLang="en-US"/>
        </a:p>
      </dgm:t>
    </dgm:pt>
  </dgm:ptLst>
  <dgm:cxnLst>
    <dgm:cxn modelId="{6193F53D-CFBA-4DD3-90CB-F2677DCA2FF5}" srcId="{550EA83F-4BEA-4787-A603-3F9C08AE7E26}" destId="{A67A92E7-0568-4E58-B1C2-30502A5C2617}" srcOrd="3" destOrd="0" parTransId="{E8F4F3A1-F895-48A6-B4FD-6C616BEEEEA7}" sibTransId="{5A9F0D91-C78E-4B43-A016-4055A64C604B}"/>
    <dgm:cxn modelId="{156F6D92-9379-40D2-8140-5370B2941661}" type="presOf" srcId="{D18D15F2-D83A-4850-8D99-5FE63487C735}" destId="{BC00D45C-D884-444B-93FA-A587CB82FA40}" srcOrd="0" destOrd="0" presId="urn:microsoft.com/office/officeart/2005/8/layout/vProcess5"/>
    <dgm:cxn modelId="{8C6E4652-9128-4A98-9FA9-00CE21231CB2}" type="presOf" srcId="{1B0CF591-91E7-4099-9E36-554F821745D0}" destId="{76122BC5-7A23-4166-8AF2-EC0ECADD859A}" srcOrd="1" destOrd="0" presId="urn:microsoft.com/office/officeart/2005/8/layout/vProcess5"/>
    <dgm:cxn modelId="{26733FFE-D199-47B2-9604-D06EFA5526B1}" type="presOf" srcId="{A67A92E7-0568-4E58-B1C2-30502A5C2617}" destId="{990281E7-4051-439F-A8C1-26438DE3F50C}" srcOrd="0" destOrd="0" presId="urn:microsoft.com/office/officeart/2005/8/layout/vProcess5"/>
    <dgm:cxn modelId="{7E5FD896-C8A1-4A2D-80A1-2FA9CC7661CF}" type="presOf" srcId="{73BE96AE-04CC-423E-95DE-D523B4922364}" destId="{C6FB1E80-A1A2-45D7-B934-ED56335370B1}" srcOrd="0" destOrd="0" presId="urn:microsoft.com/office/officeart/2005/8/layout/vProcess5"/>
    <dgm:cxn modelId="{31170957-01EE-4926-967D-9BE801EABB5E}" srcId="{550EA83F-4BEA-4787-A603-3F9C08AE7E26}" destId="{1B0CF591-91E7-4099-9E36-554F821745D0}" srcOrd="2" destOrd="0" parTransId="{3F505816-72A8-44B0-A71B-5732C9602466}" sibTransId="{D18D15F2-D83A-4850-8D99-5FE63487C735}"/>
    <dgm:cxn modelId="{5DA8A849-48A4-485C-B81A-CA89AD99DFA1}" type="presOf" srcId="{FCDB077D-DABD-49FE-B0A5-9212113C8180}" destId="{BBF88C27-08BB-4375-8914-FED1C6003731}" srcOrd="0" destOrd="0" presId="urn:microsoft.com/office/officeart/2005/8/layout/vProcess5"/>
    <dgm:cxn modelId="{0F853308-F4C9-4832-9ED2-08C8F27F1978}" type="presOf" srcId="{2802C60A-C2FB-488C-8279-892030DC98BD}" destId="{305143B9-B6DF-4B31-A6E1-538BFD26ED02}" srcOrd="0" destOrd="0" presId="urn:microsoft.com/office/officeart/2005/8/layout/vProcess5"/>
    <dgm:cxn modelId="{4500E192-207A-4C44-A638-E2FAC58DF957}" type="presOf" srcId="{A67A92E7-0568-4E58-B1C2-30502A5C2617}" destId="{6141023A-741A-4735-97AA-C625A661002E}" srcOrd="1" destOrd="0" presId="urn:microsoft.com/office/officeart/2005/8/layout/vProcess5"/>
    <dgm:cxn modelId="{C16F6D71-E133-4096-9612-5E204767925A}" type="presOf" srcId="{1B0CF591-91E7-4099-9E36-554F821745D0}" destId="{3ACF5745-4CE5-44C2-B151-73E2CF33CC65}" srcOrd="0" destOrd="0" presId="urn:microsoft.com/office/officeart/2005/8/layout/vProcess5"/>
    <dgm:cxn modelId="{09685175-29F4-44F3-91DC-F601440FC420}" type="presOf" srcId="{550EA83F-4BEA-4787-A603-3F9C08AE7E26}" destId="{C75B4742-FD08-44AF-BFF4-5027DCFF5034}" srcOrd="0" destOrd="0" presId="urn:microsoft.com/office/officeart/2005/8/layout/vProcess5"/>
    <dgm:cxn modelId="{280CB2FD-B19D-48C2-8866-893F4209DC6C}" type="presOf" srcId="{0624A47D-2017-4123-A981-652A7AD79B53}" destId="{DD2FE475-41DC-482B-8402-42C2DBA25CE3}" srcOrd="0" destOrd="0" presId="urn:microsoft.com/office/officeart/2005/8/layout/vProcess5"/>
    <dgm:cxn modelId="{C0FBAF92-902E-482E-B15B-E440F09E6EAD}" srcId="{550EA83F-4BEA-4787-A603-3F9C08AE7E26}" destId="{73BE96AE-04CC-423E-95DE-D523B4922364}" srcOrd="0" destOrd="0" parTransId="{9D986A05-7F43-4260-8E2F-CC9B5FEDE5CB}" sibTransId="{0624A47D-2017-4123-A981-652A7AD79B53}"/>
    <dgm:cxn modelId="{AB6CA9B8-E5F1-437A-8D2D-8CC227C71EAE}" type="presOf" srcId="{73BE96AE-04CC-423E-95DE-D523B4922364}" destId="{230456DD-9875-4018-9D07-82678A33462D}" srcOrd="1" destOrd="0" presId="urn:microsoft.com/office/officeart/2005/8/layout/vProcess5"/>
    <dgm:cxn modelId="{B6E82BCF-1ECF-4D83-9935-97DF7D125D16}" type="presOf" srcId="{FCDB077D-DABD-49FE-B0A5-9212113C8180}" destId="{1DA29EEB-93A0-4BC8-9A44-9A19EF113C26}" srcOrd="1" destOrd="0" presId="urn:microsoft.com/office/officeart/2005/8/layout/vProcess5"/>
    <dgm:cxn modelId="{3626F8C8-92ED-4A61-82A2-9380D9A3AEF8}" srcId="{550EA83F-4BEA-4787-A603-3F9C08AE7E26}" destId="{FCDB077D-DABD-49FE-B0A5-9212113C8180}" srcOrd="1" destOrd="0" parTransId="{CAA33C75-BC94-4364-9D4D-1BA911028058}" sibTransId="{2802C60A-C2FB-488C-8279-892030DC98BD}"/>
    <dgm:cxn modelId="{4D51E14E-41A6-4D09-A428-CCFC8232FD37}" type="presParOf" srcId="{C75B4742-FD08-44AF-BFF4-5027DCFF5034}" destId="{80F28C6C-3500-4AF0-8518-F5C761F65F84}" srcOrd="0" destOrd="0" presId="urn:microsoft.com/office/officeart/2005/8/layout/vProcess5"/>
    <dgm:cxn modelId="{172EC01D-9979-4B94-9C07-C844158F8FA5}" type="presParOf" srcId="{C75B4742-FD08-44AF-BFF4-5027DCFF5034}" destId="{C6FB1E80-A1A2-45D7-B934-ED56335370B1}" srcOrd="1" destOrd="0" presId="urn:microsoft.com/office/officeart/2005/8/layout/vProcess5"/>
    <dgm:cxn modelId="{8559ABED-9918-4571-AA4E-C3D96124971A}" type="presParOf" srcId="{C75B4742-FD08-44AF-BFF4-5027DCFF5034}" destId="{BBF88C27-08BB-4375-8914-FED1C6003731}" srcOrd="2" destOrd="0" presId="urn:microsoft.com/office/officeart/2005/8/layout/vProcess5"/>
    <dgm:cxn modelId="{B15A3C9E-A6CD-4873-AB8F-F23F63B5B688}" type="presParOf" srcId="{C75B4742-FD08-44AF-BFF4-5027DCFF5034}" destId="{3ACF5745-4CE5-44C2-B151-73E2CF33CC65}" srcOrd="3" destOrd="0" presId="urn:microsoft.com/office/officeart/2005/8/layout/vProcess5"/>
    <dgm:cxn modelId="{0643C25F-9728-41C7-A9E6-4FB65B48DE1C}" type="presParOf" srcId="{C75B4742-FD08-44AF-BFF4-5027DCFF5034}" destId="{990281E7-4051-439F-A8C1-26438DE3F50C}" srcOrd="4" destOrd="0" presId="urn:microsoft.com/office/officeart/2005/8/layout/vProcess5"/>
    <dgm:cxn modelId="{53C2784C-5BF2-4723-8D1C-490CD65A921A}" type="presParOf" srcId="{C75B4742-FD08-44AF-BFF4-5027DCFF5034}" destId="{DD2FE475-41DC-482B-8402-42C2DBA25CE3}" srcOrd="5" destOrd="0" presId="urn:microsoft.com/office/officeart/2005/8/layout/vProcess5"/>
    <dgm:cxn modelId="{5CDCCD4E-F960-4A3F-9363-870DF4CEB7C9}" type="presParOf" srcId="{C75B4742-FD08-44AF-BFF4-5027DCFF5034}" destId="{305143B9-B6DF-4B31-A6E1-538BFD26ED02}" srcOrd="6" destOrd="0" presId="urn:microsoft.com/office/officeart/2005/8/layout/vProcess5"/>
    <dgm:cxn modelId="{96232699-9055-4718-A4B5-2C61D4D31D5B}" type="presParOf" srcId="{C75B4742-FD08-44AF-BFF4-5027DCFF5034}" destId="{BC00D45C-D884-444B-93FA-A587CB82FA40}" srcOrd="7" destOrd="0" presId="urn:microsoft.com/office/officeart/2005/8/layout/vProcess5"/>
    <dgm:cxn modelId="{F1245D99-B672-441B-9593-8822856CE489}" type="presParOf" srcId="{C75B4742-FD08-44AF-BFF4-5027DCFF5034}" destId="{230456DD-9875-4018-9D07-82678A33462D}" srcOrd="8" destOrd="0" presId="urn:microsoft.com/office/officeart/2005/8/layout/vProcess5"/>
    <dgm:cxn modelId="{ED43F3F2-5026-42FA-9209-8F7010D3575A}" type="presParOf" srcId="{C75B4742-FD08-44AF-BFF4-5027DCFF5034}" destId="{1DA29EEB-93A0-4BC8-9A44-9A19EF113C26}" srcOrd="9" destOrd="0" presId="urn:microsoft.com/office/officeart/2005/8/layout/vProcess5"/>
    <dgm:cxn modelId="{6046E0A4-0E84-4334-A7B6-D23F824CA416}" type="presParOf" srcId="{C75B4742-FD08-44AF-BFF4-5027DCFF5034}" destId="{76122BC5-7A23-4166-8AF2-EC0ECADD859A}" srcOrd="10" destOrd="0" presId="urn:microsoft.com/office/officeart/2005/8/layout/vProcess5"/>
    <dgm:cxn modelId="{EE10DF69-C651-4074-B99E-CAE2C28CB9B2}" type="presParOf" srcId="{C75B4742-FD08-44AF-BFF4-5027DCFF5034}" destId="{6141023A-741A-4735-97AA-C625A661002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7A6BDA-5874-4237-BE02-CDBD2E772224}"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D963C9A3-7F8B-4A18-9F61-8AD4F7F7D842}">
      <dgm:prSet custT="1"/>
      <dgm:spPr/>
      <dgm:t>
        <a:bodyPr/>
        <a:lstStyle/>
        <a:p>
          <a:pPr rtl="0"/>
          <a:r>
            <a:rPr lang="zh-CN" altLang="en-US" sz="3200" b="1" dirty="0" smtClean="0"/>
            <a:t>流星：质量更小，不发光。在行星际空间运行，接近地球时，由于引力改变轨道，甚至陨落</a:t>
          </a:r>
          <a:endParaRPr lang="zh-CN" altLang="en-US" sz="3200" b="1" dirty="0"/>
        </a:p>
      </dgm:t>
    </dgm:pt>
    <dgm:pt modelId="{F7C206B2-136A-41F9-BF71-F6365F581222}" type="parTrans" cxnId="{138CEC67-D3A2-4F9D-90B7-E26CD8C15FEB}">
      <dgm:prSet/>
      <dgm:spPr/>
      <dgm:t>
        <a:bodyPr/>
        <a:lstStyle/>
        <a:p>
          <a:endParaRPr lang="zh-CN" altLang="en-US" sz="3200" b="1"/>
        </a:p>
      </dgm:t>
    </dgm:pt>
    <dgm:pt modelId="{703A541A-DB35-43F2-9A4F-7CFCE2BB1F12}" type="sibTrans" cxnId="{138CEC67-D3A2-4F9D-90B7-E26CD8C15FEB}">
      <dgm:prSet/>
      <dgm:spPr/>
      <dgm:t>
        <a:bodyPr/>
        <a:lstStyle/>
        <a:p>
          <a:endParaRPr lang="zh-CN" altLang="en-US" sz="3200" b="1"/>
        </a:p>
      </dgm:t>
    </dgm:pt>
    <dgm:pt modelId="{DA3BD22F-3749-4471-A62D-EB95280001FF}">
      <dgm:prSet custT="1"/>
      <dgm:spPr/>
      <dgm:t>
        <a:bodyPr/>
        <a:lstStyle/>
        <a:p>
          <a:pPr rtl="0"/>
          <a:r>
            <a:rPr lang="zh-CN" altLang="en-US" sz="3200" b="1" dirty="0" smtClean="0"/>
            <a:t>彗星：一种很小的，具有特殊外表和轨道的天体</a:t>
          </a:r>
          <a:endParaRPr lang="zh-CN" altLang="en-US" sz="3200" b="1" dirty="0"/>
        </a:p>
      </dgm:t>
    </dgm:pt>
    <dgm:pt modelId="{905C6872-6381-474D-9A78-34A7B1758B93}" type="parTrans" cxnId="{876697CF-C273-4EA4-A3E3-A967E9B1D96F}">
      <dgm:prSet/>
      <dgm:spPr/>
      <dgm:t>
        <a:bodyPr/>
        <a:lstStyle/>
        <a:p>
          <a:endParaRPr lang="zh-CN" altLang="en-US" sz="3200" b="1"/>
        </a:p>
      </dgm:t>
    </dgm:pt>
    <dgm:pt modelId="{B1966576-D17A-4989-9CFD-DDCCBA7981FD}" type="sibTrans" cxnId="{876697CF-C273-4EA4-A3E3-A967E9B1D96F}">
      <dgm:prSet/>
      <dgm:spPr/>
      <dgm:t>
        <a:bodyPr/>
        <a:lstStyle/>
        <a:p>
          <a:endParaRPr lang="zh-CN" altLang="en-US" sz="3200" b="1"/>
        </a:p>
      </dgm:t>
    </dgm:pt>
    <dgm:pt modelId="{F3A4350A-3664-481E-81A0-BCDA9176C7FF}" type="pres">
      <dgm:prSet presAssocID="{CE7A6BDA-5874-4237-BE02-CDBD2E772224}" presName="linear" presStyleCnt="0">
        <dgm:presLayoutVars>
          <dgm:animLvl val="lvl"/>
          <dgm:resizeHandles val="exact"/>
        </dgm:presLayoutVars>
      </dgm:prSet>
      <dgm:spPr/>
      <dgm:t>
        <a:bodyPr/>
        <a:lstStyle/>
        <a:p>
          <a:endParaRPr lang="zh-CN" altLang="en-US"/>
        </a:p>
      </dgm:t>
    </dgm:pt>
    <dgm:pt modelId="{4F8D577B-B4C4-4A1F-90BA-6CC4F4C78B18}" type="pres">
      <dgm:prSet presAssocID="{D963C9A3-7F8B-4A18-9F61-8AD4F7F7D842}" presName="parentText" presStyleLbl="node1" presStyleIdx="0" presStyleCnt="2">
        <dgm:presLayoutVars>
          <dgm:chMax val="0"/>
          <dgm:bulletEnabled val="1"/>
        </dgm:presLayoutVars>
      </dgm:prSet>
      <dgm:spPr/>
      <dgm:t>
        <a:bodyPr/>
        <a:lstStyle/>
        <a:p>
          <a:endParaRPr lang="zh-CN" altLang="en-US"/>
        </a:p>
      </dgm:t>
    </dgm:pt>
    <dgm:pt modelId="{C5C82C3E-4F9B-4D0B-AB91-DC1055D168B2}" type="pres">
      <dgm:prSet presAssocID="{703A541A-DB35-43F2-9A4F-7CFCE2BB1F12}" presName="spacer" presStyleCnt="0"/>
      <dgm:spPr/>
    </dgm:pt>
    <dgm:pt modelId="{28051E5C-416F-45CF-8013-84A588CA87BA}" type="pres">
      <dgm:prSet presAssocID="{DA3BD22F-3749-4471-A62D-EB95280001FF}" presName="parentText" presStyleLbl="node1" presStyleIdx="1" presStyleCnt="2" custScaleY="79253">
        <dgm:presLayoutVars>
          <dgm:chMax val="0"/>
          <dgm:bulletEnabled val="1"/>
        </dgm:presLayoutVars>
      </dgm:prSet>
      <dgm:spPr/>
      <dgm:t>
        <a:bodyPr/>
        <a:lstStyle/>
        <a:p>
          <a:endParaRPr lang="zh-CN" altLang="en-US"/>
        </a:p>
      </dgm:t>
    </dgm:pt>
  </dgm:ptLst>
  <dgm:cxnLst>
    <dgm:cxn modelId="{876697CF-C273-4EA4-A3E3-A967E9B1D96F}" srcId="{CE7A6BDA-5874-4237-BE02-CDBD2E772224}" destId="{DA3BD22F-3749-4471-A62D-EB95280001FF}" srcOrd="1" destOrd="0" parTransId="{905C6872-6381-474D-9A78-34A7B1758B93}" sibTransId="{B1966576-D17A-4989-9CFD-DDCCBA7981FD}"/>
    <dgm:cxn modelId="{138CEC67-D3A2-4F9D-90B7-E26CD8C15FEB}" srcId="{CE7A6BDA-5874-4237-BE02-CDBD2E772224}" destId="{D963C9A3-7F8B-4A18-9F61-8AD4F7F7D842}" srcOrd="0" destOrd="0" parTransId="{F7C206B2-136A-41F9-BF71-F6365F581222}" sibTransId="{703A541A-DB35-43F2-9A4F-7CFCE2BB1F12}"/>
    <dgm:cxn modelId="{69C8A212-4874-484C-827A-2FCCAACBE6A6}" type="presOf" srcId="{CE7A6BDA-5874-4237-BE02-CDBD2E772224}" destId="{F3A4350A-3664-481E-81A0-BCDA9176C7FF}" srcOrd="0" destOrd="0" presId="urn:microsoft.com/office/officeart/2005/8/layout/vList2"/>
    <dgm:cxn modelId="{CD695B19-D6F7-4246-893E-0F6045D201B2}" type="presOf" srcId="{DA3BD22F-3749-4471-A62D-EB95280001FF}" destId="{28051E5C-416F-45CF-8013-84A588CA87BA}" srcOrd="0" destOrd="0" presId="urn:microsoft.com/office/officeart/2005/8/layout/vList2"/>
    <dgm:cxn modelId="{F39363A5-2C04-4F64-908D-08C12EBE203E}" type="presOf" srcId="{D963C9A3-7F8B-4A18-9F61-8AD4F7F7D842}" destId="{4F8D577B-B4C4-4A1F-90BA-6CC4F4C78B18}" srcOrd="0" destOrd="0" presId="urn:microsoft.com/office/officeart/2005/8/layout/vList2"/>
    <dgm:cxn modelId="{614E4F12-7E86-46DD-AB80-C6E56D363246}" type="presParOf" srcId="{F3A4350A-3664-481E-81A0-BCDA9176C7FF}" destId="{4F8D577B-B4C4-4A1F-90BA-6CC4F4C78B18}" srcOrd="0" destOrd="0" presId="urn:microsoft.com/office/officeart/2005/8/layout/vList2"/>
    <dgm:cxn modelId="{46D658FC-A5FF-464E-9D35-FA463BA994DF}" type="presParOf" srcId="{F3A4350A-3664-481E-81A0-BCDA9176C7FF}" destId="{C5C82C3E-4F9B-4D0B-AB91-DC1055D168B2}" srcOrd="1" destOrd="0" presId="urn:microsoft.com/office/officeart/2005/8/layout/vList2"/>
    <dgm:cxn modelId="{A7490BDB-56FC-4F66-905D-2F25C305212B}" type="presParOf" srcId="{F3A4350A-3664-481E-81A0-BCDA9176C7FF}" destId="{28051E5C-416F-45CF-8013-84A588CA87B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AC0D877-DE8B-4F0C-9A25-EC48E28ABCEF}" type="doc">
      <dgm:prSet loTypeId="urn:microsoft.com/office/officeart/2005/8/layout/list1" loCatId="list" qsTypeId="urn:microsoft.com/office/officeart/2005/8/quickstyle/3d2" qsCatId="3D" csTypeId="urn:microsoft.com/office/officeart/2005/8/colors/accent1_2" csCatId="accent1"/>
      <dgm:spPr/>
      <dgm:t>
        <a:bodyPr/>
        <a:lstStyle/>
        <a:p>
          <a:endParaRPr lang="zh-CN" altLang="en-US"/>
        </a:p>
      </dgm:t>
    </dgm:pt>
    <dgm:pt modelId="{9D21789D-72E7-45DD-B7E0-EBE7E7CFE544}">
      <dgm:prSet/>
      <dgm:spPr/>
      <dgm:t>
        <a:bodyPr/>
        <a:lstStyle/>
        <a:p>
          <a:pPr rtl="0"/>
          <a:r>
            <a:rPr lang="zh-CN" b="1" smtClean="0"/>
            <a:t>组成：</a:t>
          </a:r>
          <a:endParaRPr lang="zh-CN"/>
        </a:p>
      </dgm:t>
    </dgm:pt>
    <dgm:pt modelId="{BDDE8CA5-8F82-473A-883F-250F33501F9C}" type="parTrans" cxnId="{F1FABA1D-CA60-44BC-A1F6-9C9ED3C14835}">
      <dgm:prSet/>
      <dgm:spPr/>
      <dgm:t>
        <a:bodyPr/>
        <a:lstStyle/>
        <a:p>
          <a:endParaRPr lang="zh-CN" altLang="en-US"/>
        </a:p>
      </dgm:t>
    </dgm:pt>
    <dgm:pt modelId="{181784F7-E4A3-433D-9172-A8C7D0902613}" type="sibTrans" cxnId="{F1FABA1D-CA60-44BC-A1F6-9C9ED3C14835}">
      <dgm:prSet/>
      <dgm:spPr/>
      <dgm:t>
        <a:bodyPr/>
        <a:lstStyle/>
        <a:p>
          <a:endParaRPr lang="zh-CN" altLang="en-US"/>
        </a:p>
      </dgm:t>
    </dgm:pt>
    <dgm:pt modelId="{516A6705-4910-4E51-A084-D44BC49CE84E}">
      <dgm:prSet/>
      <dgm:spPr/>
      <dgm:t>
        <a:bodyPr/>
        <a:lstStyle/>
        <a:p>
          <a:pPr rtl="0"/>
          <a:r>
            <a:rPr lang="zh-CN" b="1" smtClean="0">
              <a:solidFill>
                <a:srgbClr val="000000"/>
              </a:solidFill>
            </a:rPr>
            <a:t>世界大洋（面积占</a:t>
          </a:r>
          <a:r>
            <a:rPr lang="en-US" b="1" smtClean="0">
              <a:solidFill>
                <a:srgbClr val="000000"/>
              </a:solidFill>
            </a:rPr>
            <a:t>71</a:t>
          </a:r>
          <a:r>
            <a:rPr lang="zh-CN" b="1" smtClean="0">
              <a:solidFill>
                <a:srgbClr val="000000"/>
              </a:solidFill>
            </a:rPr>
            <a:t>％）</a:t>
          </a:r>
          <a:endParaRPr lang="zh-CN">
            <a:solidFill>
              <a:srgbClr val="000000"/>
            </a:solidFill>
          </a:endParaRPr>
        </a:p>
      </dgm:t>
    </dgm:pt>
    <dgm:pt modelId="{171B6C52-B3F3-4266-A2C5-88BA4BDB71EA}" type="parTrans" cxnId="{B11711EC-BC71-46A1-84BE-AC815EAF799B}">
      <dgm:prSet/>
      <dgm:spPr/>
      <dgm:t>
        <a:bodyPr/>
        <a:lstStyle/>
        <a:p>
          <a:endParaRPr lang="zh-CN" altLang="en-US"/>
        </a:p>
      </dgm:t>
    </dgm:pt>
    <dgm:pt modelId="{7E74A1C8-4535-4EE1-B4F6-5A9E358D909B}" type="sibTrans" cxnId="{B11711EC-BC71-46A1-84BE-AC815EAF799B}">
      <dgm:prSet/>
      <dgm:spPr/>
      <dgm:t>
        <a:bodyPr/>
        <a:lstStyle/>
        <a:p>
          <a:endParaRPr lang="zh-CN" altLang="en-US"/>
        </a:p>
      </dgm:t>
    </dgm:pt>
    <dgm:pt modelId="{14BEB83B-9625-413D-90C7-F74C1B6E01D0}">
      <dgm:prSet/>
      <dgm:spPr/>
      <dgm:t>
        <a:bodyPr/>
        <a:lstStyle/>
        <a:p>
          <a:pPr rtl="0"/>
          <a:r>
            <a:rPr lang="zh-CN" b="1" smtClean="0">
              <a:solidFill>
                <a:srgbClr val="000000"/>
              </a:solidFill>
            </a:rPr>
            <a:t>湖泊、河流、沼泽、冰川、地下水、矿物中的水。</a:t>
          </a:r>
          <a:endParaRPr lang="zh-CN">
            <a:solidFill>
              <a:srgbClr val="000000"/>
            </a:solidFill>
          </a:endParaRPr>
        </a:p>
      </dgm:t>
    </dgm:pt>
    <dgm:pt modelId="{31118435-F18B-4657-948F-6CBA93D9BE87}" type="parTrans" cxnId="{D07F33C0-F7FB-4235-8320-093062DC20D4}">
      <dgm:prSet/>
      <dgm:spPr/>
      <dgm:t>
        <a:bodyPr/>
        <a:lstStyle/>
        <a:p>
          <a:endParaRPr lang="zh-CN" altLang="en-US"/>
        </a:p>
      </dgm:t>
    </dgm:pt>
    <dgm:pt modelId="{EB53CC8D-AE1D-42A1-AA0A-3D66B455B763}" type="sibTrans" cxnId="{D07F33C0-F7FB-4235-8320-093062DC20D4}">
      <dgm:prSet/>
      <dgm:spPr/>
      <dgm:t>
        <a:bodyPr/>
        <a:lstStyle/>
        <a:p>
          <a:endParaRPr lang="zh-CN" altLang="en-US"/>
        </a:p>
      </dgm:t>
    </dgm:pt>
    <dgm:pt modelId="{64ED38EF-7340-4EFF-952C-707E0DD07863}">
      <dgm:prSet/>
      <dgm:spPr/>
      <dgm:t>
        <a:bodyPr/>
        <a:lstStyle/>
        <a:p>
          <a:pPr rtl="0"/>
          <a:r>
            <a:rPr lang="zh-CN" b="1" dirty="0" smtClean="0"/>
            <a:t>水是地球表面分布最广泛的物质。</a:t>
          </a:r>
          <a:endParaRPr lang="zh-CN" dirty="0"/>
        </a:p>
      </dgm:t>
    </dgm:pt>
    <dgm:pt modelId="{895DF8B5-FA3C-429B-89A1-08E29926D011}" type="parTrans" cxnId="{9369C91C-48DD-4460-BB53-7FBFCADD79A3}">
      <dgm:prSet/>
      <dgm:spPr/>
      <dgm:t>
        <a:bodyPr/>
        <a:lstStyle/>
        <a:p>
          <a:endParaRPr lang="zh-CN" altLang="en-US"/>
        </a:p>
      </dgm:t>
    </dgm:pt>
    <dgm:pt modelId="{10C9D00A-864F-4E40-B687-D77CEB02F814}" type="sibTrans" cxnId="{9369C91C-48DD-4460-BB53-7FBFCADD79A3}">
      <dgm:prSet/>
      <dgm:spPr/>
      <dgm:t>
        <a:bodyPr/>
        <a:lstStyle/>
        <a:p>
          <a:endParaRPr lang="zh-CN" altLang="en-US"/>
        </a:p>
      </dgm:t>
    </dgm:pt>
    <dgm:pt modelId="{ED26A9A3-D48C-449B-8363-EB8F147BFF03}">
      <dgm:prSet/>
      <dgm:spPr/>
      <dgm:t>
        <a:bodyPr/>
        <a:lstStyle/>
        <a:p>
          <a:pPr rtl="0"/>
          <a:r>
            <a:rPr lang="zh-CN" b="1" smtClean="0"/>
            <a:t>水圈的作用：</a:t>
          </a:r>
          <a:endParaRPr lang="zh-CN"/>
        </a:p>
      </dgm:t>
    </dgm:pt>
    <dgm:pt modelId="{00901F64-CD51-42D5-9A9E-79BA93B37D8F}" type="parTrans" cxnId="{8257ADD2-4222-44F0-924E-A6799CC1135A}">
      <dgm:prSet/>
      <dgm:spPr/>
      <dgm:t>
        <a:bodyPr/>
        <a:lstStyle/>
        <a:p>
          <a:endParaRPr lang="zh-CN" altLang="en-US"/>
        </a:p>
      </dgm:t>
    </dgm:pt>
    <dgm:pt modelId="{B4281071-1FED-4239-A5F9-A050289002D3}" type="sibTrans" cxnId="{8257ADD2-4222-44F0-924E-A6799CC1135A}">
      <dgm:prSet/>
      <dgm:spPr/>
      <dgm:t>
        <a:bodyPr/>
        <a:lstStyle/>
        <a:p>
          <a:endParaRPr lang="zh-CN" altLang="en-US"/>
        </a:p>
      </dgm:t>
    </dgm:pt>
    <dgm:pt modelId="{043E88C8-B53E-4978-8384-5EB57C4FDF8C}">
      <dgm:prSet/>
      <dgm:spPr/>
      <dgm:t>
        <a:bodyPr/>
        <a:lstStyle/>
        <a:p>
          <a:pPr rtl="0"/>
          <a:r>
            <a:rPr lang="zh-CN" b="1" dirty="0" smtClean="0">
              <a:solidFill>
                <a:srgbClr val="000000"/>
              </a:solidFill>
            </a:rPr>
            <a:t>水与大气及地表岩石中的各种物质相互作用，产生各种沉积物、矿物及可溶性盐。</a:t>
          </a:r>
          <a:endParaRPr lang="zh-CN" dirty="0">
            <a:solidFill>
              <a:srgbClr val="000000"/>
            </a:solidFill>
          </a:endParaRPr>
        </a:p>
      </dgm:t>
    </dgm:pt>
    <dgm:pt modelId="{8DC3CA38-DA2E-4681-B390-30D6B1AE3A09}" type="parTrans" cxnId="{15F807F8-2FEC-46E0-BCA1-D9EFB1C19247}">
      <dgm:prSet/>
      <dgm:spPr/>
      <dgm:t>
        <a:bodyPr/>
        <a:lstStyle/>
        <a:p>
          <a:endParaRPr lang="zh-CN" altLang="en-US"/>
        </a:p>
      </dgm:t>
    </dgm:pt>
    <dgm:pt modelId="{3EF9CA32-8341-44A8-ABE8-227A62DF1C78}" type="sibTrans" cxnId="{15F807F8-2FEC-46E0-BCA1-D9EFB1C19247}">
      <dgm:prSet/>
      <dgm:spPr/>
      <dgm:t>
        <a:bodyPr/>
        <a:lstStyle/>
        <a:p>
          <a:endParaRPr lang="zh-CN" altLang="en-US"/>
        </a:p>
      </dgm:t>
    </dgm:pt>
    <dgm:pt modelId="{7D38362C-1E53-49A4-971F-65374712AED9}">
      <dgm:prSet/>
      <dgm:spPr/>
      <dgm:t>
        <a:bodyPr/>
        <a:lstStyle/>
        <a:p>
          <a:pPr rtl="0"/>
          <a:r>
            <a:rPr lang="zh-CN" b="1" smtClean="0">
              <a:solidFill>
                <a:srgbClr val="000000"/>
              </a:solidFill>
            </a:rPr>
            <a:t>水还作为最活跃的营力促进地貌的发育。</a:t>
          </a:r>
          <a:endParaRPr lang="zh-CN">
            <a:solidFill>
              <a:srgbClr val="000000"/>
            </a:solidFill>
          </a:endParaRPr>
        </a:p>
      </dgm:t>
    </dgm:pt>
    <dgm:pt modelId="{53511CEB-6F35-477E-B31F-BB388A51531D}" type="parTrans" cxnId="{5F3513B4-075C-4EF1-916C-8E0134F65C71}">
      <dgm:prSet/>
      <dgm:spPr/>
      <dgm:t>
        <a:bodyPr/>
        <a:lstStyle/>
        <a:p>
          <a:endParaRPr lang="zh-CN" altLang="en-US"/>
        </a:p>
      </dgm:t>
    </dgm:pt>
    <dgm:pt modelId="{BDD69795-29D0-4FF7-8693-BA5E69906529}" type="sibTrans" cxnId="{5F3513B4-075C-4EF1-916C-8E0134F65C71}">
      <dgm:prSet/>
      <dgm:spPr/>
      <dgm:t>
        <a:bodyPr/>
        <a:lstStyle/>
        <a:p>
          <a:endParaRPr lang="zh-CN" altLang="en-US"/>
        </a:p>
      </dgm:t>
    </dgm:pt>
    <dgm:pt modelId="{2B286812-B884-4B39-9B23-3A8256BA69BA}" type="pres">
      <dgm:prSet presAssocID="{6AC0D877-DE8B-4F0C-9A25-EC48E28ABCEF}" presName="linear" presStyleCnt="0">
        <dgm:presLayoutVars>
          <dgm:dir/>
          <dgm:animLvl val="lvl"/>
          <dgm:resizeHandles val="exact"/>
        </dgm:presLayoutVars>
      </dgm:prSet>
      <dgm:spPr/>
      <dgm:t>
        <a:bodyPr/>
        <a:lstStyle/>
        <a:p>
          <a:endParaRPr lang="zh-CN" altLang="en-US"/>
        </a:p>
      </dgm:t>
    </dgm:pt>
    <dgm:pt modelId="{E67A5EEE-CEF0-40E8-BD3F-48BB38C98467}" type="pres">
      <dgm:prSet presAssocID="{9D21789D-72E7-45DD-B7E0-EBE7E7CFE544}" presName="parentLin" presStyleCnt="0"/>
      <dgm:spPr/>
    </dgm:pt>
    <dgm:pt modelId="{3052AD43-FE3B-4F99-9C87-0023414591C2}" type="pres">
      <dgm:prSet presAssocID="{9D21789D-72E7-45DD-B7E0-EBE7E7CFE544}" presName="parentLeftMargin" presStyleLbl="node1" presStyleIdx="0" presStyleCnt="3"/>
      <dgm:spPr/>
      <dgm:t>
        <a:bodyPr/>
        <a:lstStyle/>
        <a:p>
          <a:endParaRPr lang="zh-CN" altLang="en-US"/>
        </a:p>
      </dgm:t>
    </dgm:pt>
    <dgm:pt modelId="{37640DBE-35DA-4C62-ADF0-3DB33850C0D2}" type="pres">
      <dgm:prSet presAssocID="{9D21789D-72E7-45DD-B7E0-EBE7E7CFE544}" presName="parentText" presStyleLbl="node1" presStyleIdx="0" presStyleCnt="3">
        <dgm:presLayoutVars>
          <dgm:chMax val="0"/>
          <dgm:bulletEnabled val="1"/>
        </dgm:presLayoutVars>
      </dgm:prSet>
      <dgm:spPr/>
      <dgm:t>
        <a:bodyPr/>
        <a:lstStyle/>
        <a:p>
          <a:endParaRPr lang="zh-CN" altLang="en-US"/>
        </a:p>
      </dgm:t>
    </dgm:pt>
    <dgm:pt modelId="{33FBC2E8-643F-4FB6-AA98-12B6B616C5C1}" type="pres">
      <dgm:prSet presAssocID="{9D21789D-72E7-45DD-B7E0-EBE7E7CFE544}" presName="negativeSpace" presStyleCnt="0"/>
      <dgm:spPr/>
    </dgm:pt>
    <dgm:pt modelId="{70458E74-F983-43E0-860B-AC2D3DC2A890}" type="pres">
      <dgm:prSet presAssocID="{9D21789D-72E7-45DD-B7E0-EBE7E7CFE544}" presName="childText" presStyleLbl="conFgAcc1" presStyleIdx="0" presStyleCnt="3">
        <dgm:presLayoutVars>
          <dgm:bulletEnabled val="1"/>
        </dgm:presLayoutVars>
      </dgm:prSet>
      <dgm:spPr/>
      <dgm:t>
        <a:bodyPr/>
        <a:lstStyle/>
        <a:p>
          <a:endParaRPr lang="zh-CN" altLang="en-US"/>
        </a:p>
      </dgm:t>
    </dgm:pt>
    <dgm:pt modelId="{7403DB64-54D7-4C03-95F8-D8238678309E}" type="pres">
      <dgm:prSet presAssocID="{181784F7-E4A3-433D-9172-A8C7D0902613}" presName="spaceBetweenRectangles" presStyleCnt="0"/>
      <dgm:spPr/>
    </dgm:pt>
    <dgm:pt modelId="{891B39A6-A08C-4934-94B3-7AE22F03CF29}" type="pres">
      <dgm:prSet presAssocID="{64ED38EF-7340-4EFF-952C-707E0DD07863}" presName="parentLin" presStyleCnt="0"/>
      <dgm:spPr/>
    </dgm:pt>
    <dgm:pt modelId="{CA8A8964-1616-4761-A6CA-00BE82D807ED}" type="pres">
      <dgm:prSet presAssocID="{64ED38EF-7340-4EFF-952C-707E0DD07863}" presName="parentLeftMargin" presStyleLbl="node1" presStyleIdx="0" presStyleCnt="3"/>
      <dgm:spPr/>
      <dgm:t>
        <a:bodyPr/>
        <a:lstStyle/>
        <a:p>
          <a:endParaRPr lang="zh-CN" altLang="en-US"/>
        </a:p>
      </dgm:t>
    </dgm:pt>
    <dgm:pt modelId="{7EB1755A-D8AC-441B-971B-2101FAC849D4}" type="pres">
      <dgm:prSet presAssocID="{64ED38EF-7340-4EFF-952C-707E0DD07863}" presName="parentText" presStyleLbl="node1" presStyleIdx="1" presStyleCnt="3">
        <dgm:presLayoutVars>
          <dgm:chMax val="0"/>
          <dgm:bulletEnabled val="1"/>
        </dgm:presLayoutVars>
      </dgm:prSet>
      <dgm:spPr/>
      <dgm:t>
        <a:bodyPr/>
        <a:lstStyle/>
        <a:p>
          <a:endParaRPr lang="zh-CN" altLang="en-US"/>
        </a:p>
      </dgm:t>
    </dgm:pt>
    <dgm:pt modelId="{A04F0AC4-5DAD-4822-8326-E8D85D3D1923}" type="pres">
      <dgm:prSet presAssocID="{64ED38EF-7340-4EFF-952C-707E0DD07863}" presName="negativeSpace" presStyleCnt="0"/>
      <dgm:spPr/>
    </dgm:pt>
    <dgm:pt modelId="{08201E99-35E0-4E2E-8661-5C139B194237}" type="pres">
      <dgm:prSet presAssocID="{64ED38EF-7340-4EFF-952C-707E0DD07863}" presName="childText" presStyleLbl="conFgAcc1" presStyleIdx="1" presStyleCnt="3">
        <dgm:presLayoutVars>
          <dgm:bulletEnabled val="1"/>
        </dgm:presLayoutVars>
      </dgm:prSet>
      <dgm:spPr/>
    </dgm:pt>
    <dgm:pt modelId="{12588A5D-9D64-4D90-822F-2C3CC569549C}" type="pres">
      <dgm:prSet presAssocID="{10C9D00A-864F-4E40-B687-D77CEB02F814}" presName="spaceBetweenRectangles" presStyleCnt="0"/>
      <dgm:spPr/>
    </dgm:pt>
    <dgm:pt modelId="{E4C16B2D-4A26-48C8-83B5-819FA7303456}" type="pres">
      <dgm:prSet presAssocID="{ED26A9A3-D48C-449B-8363-EB8F147BFF03}" presName="parentLin" presStyleCnt="0"/>
      <dgm:spPr/>
    </dgm:pt>
    <dgm:pt modelId="{97949140-0608-429C-85A5-0ABA62798F75}" type="pres">
      <dgm:prSet presAssocID="{ED26A9A3-D48C-449B-8363-EB8F147BFF03}" presName="parentLeftMargin" presStyleLbl="node1" presStyleIdx="1" presStyleCnt="3"/>
      <dgm:spPr/>
      <dgm:t>
        <a:bodyPr/>
        <a:lstStyle/>
        <a:p>
          <a:endParaRPr lang="zh-CN" altLang="en-US"/>
        </a:p>
      </dgm:t>
    </dgm:pt>
    <dgm:pt modelId="{4CE62FC7-2B20-4D0D-A1D4-AD850B7D1A8B}" type="pres">
      <dgm:prSet presAssocID="{ED26A9A3-D48C-449B-8363-EB8F147BFF03}" presName="parentText" presStyleLbl="node1" presStyleIdx="2" presStyleCnt="3">
        <dgm:presLayoutVars>
          <dgm:chMax val="0"/>
          <dgm:bulletEnabled val="1"/>
        </dgm:presLayoutVars>
      </dgm:prSet>
      <dgm:spPr/>
      <dgm:t>
        <a:bodyPr/>
        <a:lstStyle/>
        <a:p>
          <a:endParaRPr lang="zh-CN" altLang="en-US"/>
        </a:p>
      </dgm:t>
    </dgm:pt>
    <dgm:pt modelId="{C13EEF6E-DF68-40E5-AA00-AF2C7DE65CF2}" type="pres">
      <dgm:prSet presAssocID="{ED26A9A3-D48C-449B-8363-EB8F147BFF03}" presName="negativeSpace" presStyleCnt="0"/>
      <dgm:spPr/>
    </dgm:pt>
    <dgm:pt modelId="{AAA674AE-2F95-463B-A65D-3C69B7CFE87F}" type="pres">
      <dgm:prSet presAssocID="{ED26A9A3-D48C-449B-8363-EB8F147BFF03}" presName="childText" presStyleLbl="conFgAcc1" presStyleIdx="2" presStyleCnt="3">
        <dgm:presLayoutVars>
          <dgm:bulletEnabled val="1"/>
        </dgm:presLayoutVars>
      </dgm:prSet>
      <dgm:spPr/>
      <dgm:t>
        <a:bodyPr/>
        <a:lstStyle/>
        <a:p>
          <a:endParaRPr lang="zh-CN" altLang="en-US"/>
        </a:p>
      </dgm:t>
    </dgm:pt>
  </dgm:ptLst>
  <dgm:cxnLst>
    <dgm:cxn modelId="{0C1F56C2-08E2-4BC9-8C8B-8A2181E7B9B3}" type="presOf" srcId="{ED26A9A3-D48C-449B-8363-EB8F147BFF03}" destId="{4CE62FC7-2B20-4D0D-A1D4-AD850B7D1A8B}" srcOrd="1" destOrd="0" presId="urn:microsoft.com/office/officeart/2005/8/layout/list1"/>
    <dgm:cxn modelId="{D07F33C0-F7FB-4235-8320-093062DC20D4}" srcId="{9D21789D-72E7-45DD-B7E0-EBE7E7CFE544}" destId="{14BEB83B-9625-413D-90C7-F74C1B6E01D0}" srcOrd="1" destOrd="0" parTransId="{31118435-F18B-4657-948F-6CBA93D9BE87}" sibTransId="{EB53CC8D-AE1D-42A1-AA0A-3D66B455B763}"/>
    <dgm:cxn modelId="{33FDD3AB-1267-45BC-91CA-7F0BB3BA6552}" type="presOf" srcId="{ED26A9A3-D48C-449B-8363-EB8F147BFF03}" destId="{97949140-0608-429C-85A5-0ABA62798F75}" srcOrd="0" destOrd="0" presId="urn:microsoft.com/office/officeart/2005/8/layout/list1"/>
    <dgm:cxn modelId="{AA68C15D-407D-4A9A-B060-517354F26D43}" type="presOf" srcId="{64ED38EF-7340-4EFF-952C-707E0DD07863}" destId="{CA8A8964-1616-4761-A6CA-00BE82D807ED}" srcOrd="0" destOrd="0" presId="urn:microsoft.com/office/officeart/2005/8/layout/list1"/>
    <dgm:cxn modelId="{B57F93D8-A653-4D69-B9B3-C09A87AF5CAC}" type="presOf" srcId="{043E88C8-B53E-4978-8384-5EB57C4FDF8C}" destId="{AAA674AE-2F95-463B-A65D-3C69B7CFE87F}" srcOrd="0" destOrd="0" presId="urn:microsoft.com/office/officeart/2005/8/layout/list1"/>
    <dgm:cxn modelId="{C36EB018-EEDA-431D-B7D5-4FDBF628CEEF}" type="presOf" srcId="{9D21789D-72E7-45DD-B7E0-EBE7E7CFE544}" destId="{37640DBE-35DA-4C62-ADF0-3DB33850C0D2}" srcOrd="1" destOrd="0" presId="urn:microsoft.com/office/officeart/2005/8/layout/list1"/>
    <dgm:cxn modelId="{F1FABA1D-CA60-44BC-A1F6-9C9ED3C14835}" srcId="{6AC0D877-DE8B-4F0C-9A25-EC48E28ABCEF}" destId="{9D21789D-72E7-45DD-B7E0-EBE7E7CFE544}" srcOrd="0" destOrd="0" parTransId="{BDDE8CA5-8F82-473A-883F-250F33501F9C}" sibTransId="{181784F7-E4A3-433D-9172-A8C7D0902613}"/>
    <dgm:cxn modelId="{CC8F77F2-99D3-4EA3-A6F6-4E078B307433}" type="presOf" srcId="{7D38362C-1E53-49A4-971F-65374712AED9}" destId="{AAA674AE-2F95-463B-A65D-3C69B7CFE87F}" srcOrd="0" destOrd="1" presId="urn:microsoft.com/office/officeart/2005/8/layout/list1"/>
    <dgm:cxn modelId="{C9A040D6-AF7D-4FF6-8534-BBB0D16AB44A}" type="presOf" srcId="{516A6705-4910-4E51-A084-D44BC49CE84E}" destId="{70458E74-F983-43E0-860B-AC2D3DC2A890}" srcOrd="0" destOrd="0" presId="urn:microsoft.com/office/officeart/2005/8/layout/list1"/>
    <dgm:cxn modelId="{5F3513B4-075C-4EF1-916C-8E0134F65C71}" srcId="{ED26A9A3-D48C-449B-8363-EB8F147BFF03}" destId="{7D38362C-1E53-49A4-971F-65374712AED9}" srcOrd="1" destOrd="0" parTransId="{53511CEB-6F35-477E-B31F-BB388A51531D}" sibTransId="{BDD69795-29D0-4FF7-8693-BA5E69906529}"/>
    <dgm:cxn modelId="{CA4E00FE-64AD-42C1-9A18-1242978FF3D0}" type="presOf" srcId="{64ED38EF-7340-4EFF-952C-707E0DD07863}" destId="{7EB1755A-D8AC-441B-971B-2101FAC849D4}" srcOrd="1" destOrd="0" presId="urn:microsoft.com/office/officeart/2005/8/layout/list1"/>
    <dgm:cxn modelId="{15F807F8-2FEC-46E0-BCA1-D9EFB1C19247}" srcId="{ED26A9A3-D48C-449B-8363-EB8F147BFF03}" destId="{043E88C8-B53E-4978-8384-5EB57C4FDF8C}" srcOrd="0" destOrd="0" parTransId="{8DC3CA38-DA2E-4681-B390-30D6B1AE3A09}" sibTransId="{3EF9CA32-8341-44A8-ABE8-227A62DF1C78}"/>
    <dgm:cxn modelId="{5DEC23F5-2CB3-4860-AC87-770E405BF17F}" type="presOf" srcId="{14BEB83B-9625-413D-90C7-F74C1B6E01D0}" destId="{70458E74-F983-43E0-860B-AC2D3DC2A890}" srcOrd="0" destOrd="1" presId="urn:microsoft.com/office/officeart/2005/8/layout/list1"/>
    <dgm:cxn modelId="{9369C91C-48DD-4460-BB53-7FBFCADD79A3}" srcId="{6AC0D877-DE8B-4F0C-9A25-EC48E28ABCEF}" destId="{64ED38EF-7340-4EFF-952C-707E0DD07863}" srcOrd="1" destOrd="0" parTransId="{895DF8B5-FA3C-429B-89A1-08E29926D011}" sibTransId="{10C9D00A-864F-4E40-B687-D77CEB02F814}"/>
    <dgm:cxn modelId="{8257ADD2-4222-44F0-924E-A6799CC1135A}" srcId="{6AC0D877-DE8B-4F0C-9A25-EC48E28ABCEF}" destId="{ED26A9A3-D48C-449B-8363-EB8F147BFF03}" srcOrd="2" destOrd="0" parTransId="{00901F64-CD51-42D5-9A9E-79BA93B37D8F}" sibTransId="{B4281071-1FED-4239-A5F9-A050289002D3}"/>
    <dgm:cxn modelId="{4B1541A8-8AA0-4AFC-AB6A-751CA2ABBC7A}" type="presOf" srcId="{9D21789D-72E7-45DD-B7E0-EBE7E7CFE544}" destId="{3052AD43-FE3B-4F99-9C87-0023414591C2}" srcOrd="0" destOrd="0" presId="urn:microsoft.com/office/officeart/2005/8/layout/list1"/>
    <dgm:cxn modelId="{B11711EC-BC71-46A1-84BE-AC815EAF799B}" srcId="{9D21789D-72E7-45DD-B7E0-EBE7E7CFE544}" destId="{516A6705-4910-4E51-A084-D44BC49CE84E}" srcOrd="0" destOrd="0" parTransId="{171B6C52-B3F3-4266-A2C5-88BA4BDB71EA}" sibTransId="{7E74A1C8-4535-4EE1-B4F6-5A9E358D909B}"/>
    <dgm:cxn modelId="{037B1BB9-F19B-4FB1-8FE3-0E22AE2B907A}" type="presOf" srcId="{6AC0D877-DE8B-4F0C-9A25-EC48E28ABCEF}" destId="{2B286812-B884-4B39-9B23-3A8256BA69BA}" srcOrd="0" destOrd="0" presId="urn:microsoft.com/office/officeart/2005/8/layout/list1"/>
    <dgm:cxn modelId="{9BFFD171-0F04-44F1-B2F2-30314F29E992}" type="presParOf" srcId="{2B286812-B884-4B39-9B23-3A8256BA69BA}" destId="{E67A5EEE-CEF0-40E8-BD3F-48BB38C98467}" srcOrd="0" destOrd="0" presId="urn:microsoft.com/office/officeart/2005/8/layout/list1"/>
    <dgm:cxn modelId="{101D31A5-2475-431F-A342-5AE3164379C0}" type="presParOf" srcId="{E67A5EEE-CEF0-40E8-BD3F-48BB38C98467}" destId="{3052AD43-FE3B-4F99-9C87-0023414591C2}" srcOrd="0" destOrd="0" presId="urn:microsoft.com/office/officeart/2005/8/layout/list1"/>
    <dgm:cxn modelId="{D13ED862-B8E5-45FC-B18D-D33D4FAC3A0E}" type="presParOf" srcId="{E67A5EEE-CEF0-40E8-BD3F-48BB38C98467}" destId="{37640DBE-35DA-4C62-ADF0-3DB33850C0D2}" srcOrd="1" destOrd="0" presId="urn:microsoft.com/office/officeart/2005/8/layout/list1"/>
    <dgm:cxn modelId="{9B5113CE-1C00-4EDC-8EAC-776CC8A7520D}" type="presParOf" srcId="{2B286812-B884-4B39-9B23-3A8256BA69BA}" destId="{33FBC2E8-643F-4FB6-AA98-12B6B616C5C1}" srcOrd="1" destOrd="0" presId="urn:microsoft.com/office/officeart/2005/8/layout/list1"/>
    <dgm:cxn modelId="{BE7D1723-10A4-4A7A-8623-90C75FE8BEF6}" type="presParOf" srcId="{2B286812-B884-4B39-9B23-3A8256BA69BA}" destId="{70458E74-F983-43E0-860B-AC2D3DC2A890}" srcOrd="2" destOrd="0" presId="urn:microsoft.com/office/officeart/2005/8/layout/list1"/>
    <dgm:cxn modelId="{4B5A667F-B978-43A4-89B0-D6C6E06EC178}" type="presParOf" srcId="{2B286812-B884-4B39-9B23-3A8256BA69BA}" destId="{7403DB64-54D7-4C03-95F8-D8238678309E}" srcOrd="3" destOrd="0" presId="urn:microsoft.com/office/officeart/2005/8/layout/list1"/>
    <dgm:cxn modelId="{9A34BE35-8931-4736-AF2A-9F389B473345}" type="presParOf" srcId="{2B286812-B884-4B39-9B23-3A8256BA69BA}" destId="{891B39A6-A08C-4934-94B3-7AE22F03CF29}" srcOrd="4" destOrd="0" presId="urn:microsoft.com/office/officeart/2005/8/layout/list1"/>
    <dgm:cxn modelId="{C8E51141-3F05-4FE1-B5F8-DEF55A1817E0}" type="presParOf" srcId="{891B39A6-A08C-4934-94B3-7AE22F03CF29}" destId="{CA8A8964-1616-4761-A6CA-00BE82D807ED}" srcOrd="0" destOrd="0" presId="urn:microsoft.com/office/officeart/2005/8/layout/list1"/>
    <dgm:cxn modelId="{D5E768AF-E5CD-4263-9992-B68651B6EB2E}" type="presParOf" srcId="{891B39A6-A08C-4934-94B3-7AE22F03CF29}" destId="{7EB1755A-D8AC-441B-971B-2101FAC849D4}" srcOrd="1" destOrd="0" presId="urn:microsoft.com/office/officeart/2005/8/layout/list1"/>
    <dgm:cxn modelId="{9C7DC2FC-1C86-43CC-816F-D23168771B01}" type="presParOf" srcId="{2B286812-B884-4B39-9B23-3A8256BA69BA}" destId="{A04F0AC4-5DAD-4822-8326-E8D85D3D1923}" srcOrd="5" destOrd="0" presId="urn:microsoft.com/office/officeart/2005/8/layout/list1"/>
    <dgm:cxn modelId="{9D1A2669-067C-4095-A30F-1900B88880E4}" type="presParOf" srcId="{2B286812-B884-4B39-9B23-3A8256BA69BA}" destId="{08201E99-35E0-4E2E-8661-5C139B194237}" srcOrd="6" destOrd="0" presId="urn:microsoft.com/office/officeart/2005/8/layout/list1"/>
    <dgm:cxn modelId="{FA85DBFC-57DE-4D23-B84E-FEADAFF83D95}" type="presParOf" srcId="{2B286812-B884-4B39-9B23-3A8256BA69BA}" destId="{12588A5D-9D64-4D90-822F-2C3CC569549C}" srcOrd="7" destOrd="0" presId="urn:microsoft.com/office/officeart/2005/8/layout/list1"/>
    <dgm:cxn modelId="{FEB2EFEA-1369-4CEA-8FD4-CBA887DA8927}" type="presParOf" srcId="{2B286812-B884-4B39-9B23-3A8256BA69BA}" destId="{E4C16B2D-4A26-48C8-83B5-819FA7303456}" srcOrd="8" destOrd="0" presId="urn:microsoft.com/office/officeart/2005/8/layout/list1"/>
    <dgm:cxn modelId="{578E1978-5BA9-446F-9D0E-D169C1FD72E7}" type="presParOf" srcId="{E4C16B2D-4A26-48C8-83B5-819FA7303456}" destId="{97949140-0608-429C-85A5-0ABA62798F75}" srcOrd="0" destOrd="0" presId="urn:microsoft.com/office/officeart/2005/8/layout/list1"/>
    <dgm:cxn modelId="{EAE80BE6-585C-4B57-98AD-FAC5BE04B337}" type="presParOf" srcId="{E4C16B2D-4A26-48C8-83B5-819FA7303456}" destId="{4CE62FC7-2B20-4D0D-A1D4-AD850B7D1A8B}" srcOrd="1" destOrd="0" presId="urn:microsoft.com/office/officeart/2005/8/layout/list1"/>
    <dgm:cxn modelId="{45F56975-084F-4893-AABB-30DFD2A09FA7}" type="presParOf" srcId="{2B286812-B884-4B39-9B23-3A8256BA69BA}" destId="{C13EEF6E-DF68-40E5-AA00-AF2C7DE65CF2}" srcOrd="9" destOrd="0" presId="urn:microsoft.com/office/officeart/2005/8/layout/list1"/>
    <dgm:cxn modelId="{070BAE3E-98B5-4A0C-9B94-E7175256AD55}" type="presParOf" srcId="{2B286812-B884-4B39-9B23-3A8256BA69BA}" destId="{AAA674AE-2F95-463B-A65D-3C69B7CFE87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C4A583F-8F6A-4F91-AD6E-93F17438489A}" type="doc">
      <dgm:prSet loTypeId="urn:microsoft.com/office/officeart/2005/8/layout/list1" loCatId="list" qsTypeId="urn:microsoft.com/office/officeart/2005/8/quickstyle/simple3" qsCatId="simple" csTypeId="urn:microsoft.com/office/officeart/2005/8/colors/accent1_2" csCatId="accent1"/>
      <dgm:spPr/>
      <dgm:t>
        <a:bodyPr/>
        <a:lstStyle/>
        <a:p>
          <a:endParaRPr lang="zh-CN" altLang="en-US"/>
        </a:p>
      </dgm:t>
    </dgm:pt>
    <dgm:pt modelId="{A5A18937-4E6C-47E8-BB51-4F96305AD0B0}">
      <dgm:prSet/>
      <dgm:spPr/>
      <dgm:t>
        <a:bodyPr/>
        <a:lstStyle/>
        <a:p>
          <a:pPr rtl="0"/>
          <a:r>
            <a:rPr lang="zh-CN" b="1" smtClean="0">
              <a:solidFill>
                <a:srgbClr val="000000"/>
              </a:solidFill>
            </a:rPr>
            <a:t>定义：</a:t>
          </a:r>
          <a:endParaRPr lang="zh-CN" b="1">
            <a:solidFill>
              <a:srgbClr val="000000"/>
            </a:solidFill>
          </a:endParaRPr>
        </a:p>
      </dgm:t>
    </dgm:pt>
    <dgm:pt modelId="{9E7ED6DB-D8F4-42B4-9D39-EDF6024FF80C}" type="parTrans" cxnId="{6500298E-7358-4B5E-AC46-31386F9F1159}">
      <dgm:prSet/>
      <dgm:spPr/>
      <dgm:t>
        <a:bodyPr/>
        <a:lstStyle/>
        <a:p>
          <a:endParaRPr lang="zh-CN" altLang="en-US" b="1">
            <a:solidFill>
              <a:srgbClr val="000000"/>
            </a:solidFill>
          </a:endParaRPr>
        </a:p>
      </dgm:t>
    </dgm:pt>
    <dgm:pt modelId="{60247F92-0356-4A76-9050-25DBC91A9F93}" type="sibTrans" cxnId="{6500298E-7358-4B5E-AC46-31386F9F1159}">
      <dgm:prSet/>
      <dgm:spPr/>
      <dgm:t>
        <a:bodyPr/>
        <a:lstStyle/>
        <a:p>
          <a:endParaRPr lang="zh-CN" altLang="en-US" b="1">
            <a:solidFill>
              <a:srgbClr val="000000"/>
            </a:solidFill>
          </a:endParaRPr>
        </a:p>
      </dgm:t>
    </dgm:pt>
    <dgm:pt modelId="{8B1CA5B9-ABEB-4715-B59F-90454966699E}">
      <dgm:prSet/>
      <dgm:spPr/>
      <dgm:t>
        <a:bodyPr/>
        <a:lstStyle/>
        <a:p>
          <a:pPr rtl="0"/>
          <a:r>
            <a:rPr lang="zh-CN" b="1" smtClean="0">
              <a:solidFill>
                <a:srgbClr val="000000"/>
              </a:solidFill>
            </a:rPr>
            <a:t>指地球生物及其分布范围所构成的一个极其特殊，又极其重要的圈层。</a:t>
          </a:r>
          <a:endParaRPr lang="zh-CN" b="1">
            <a:solidFill>
              <a:srgbClr val="000000"/>
            </a:solidFill>
          </a:endParaRPr>
        </a:p>
      </dgm:t>
    </dgm:pt>
    <dgm:pt modelId="{904E9B89-07A8-4A96-997E-6D633B926B5A}" type="parTrans" cxnId="{56DECBF7-9854-4C74-9C4A-72D2352DE94D}">
      <dgm:prSet/>
      <dgm:spPr/>
      <dgm:t>
        <a:bodyPr/>
        <a:lstStyle/>
        <a:p>
          <a:endParaRPr lang="zh-CN" altLang="en-US" b="1">
            <a:solidFill>
              <a:srgbClr val="000000"/>
            </a:solidFill>
          </a:endParaRPr>
        </a:p>
      </dgm:t>
    </dgm:pt>
    <dgm:pt modelId="{4F83A74D-72E6-4785-97BA-C19AA822D32B}" type="sibTrans" cxnId="{56DECBF7-9854-4C74-9C4A-72D2352DE94D}">
      <dgm:prSet/>
      <dgm:spPr/>
      <dgm:t>
        <a:bodyPr/>
        <a:lstStyle/>
        <a:p>
          <a:endParaRPr lang="zh-CN" altLang="en-US" b="1">
            <a:solidFill>
              <a:srgbClr val="000000"/>
            </a:solidFill>
          </a:endParaRPr>
        </a:p>
      </dgm:t>
    </dgm:pt>
    <dgm:pt modelId="{A31C89D9-C278-4979-A20C-94C33EFD8426}">
      <dgm:prSet/>
      <dgm:spPr/>
      <dgm:t>
        <a:bodyPr/>
        <a:lstStyle/>
        <a:p>
          <a:pPr rtl="0"/>
          <a:r>
            <a:rPr lang="zh-CN" b="1" smtClean="0">
              <a:solidFill>
                <a:srgbClr val="000000"/>
              </a:solidFill>
            </a:rPr>
            <a:t>范围：</a:t>
          </a:r>
          <a:endParaRPr lang="zh-CN" b="1">
            <a:solidFill>
              <a:srgbClr val="000000"/>
            </a:solidFill>
          </a:endParaRPr>
        </a:p>
      </dgm:t>
    </dgm:pt>
    <dgm:pt modelId="{D8A50B93-38C9-4B38-9983-DC799C26B814}" type="parTrans" cxnId="{12449266-5C1F-41E7-B468-8A854FC91B6A}">
      <dgm:prSet/>
      <dgm:spPr/>
      <dgm:t>
        <a:bodyPr/>
        <a:lstStyle/>
        <a:p>
          <a:endParaRPr lang="zh-CN" altLang="en-US" b="1">
            <a:solidFill>
              <a:srgbClr val="000000"/>
            </a:solidFill>
          </a:endParaRPr>
        </a:p>
      </dgm:t>
    </dgm:pt>
    <dgm:pt modelId="{47E54BAA-69FC-4BD9-AFFF-D4B0452E5A36}" type="sibTrans" cxnId="{12449266-5C1F-41E7-B468-8A854FC91B6A}">
      <dgm:prSet/>
      <dgm:spPr/>
      <dgm:t>
        <a:bodyPr/>
        <a:lstStyle/>
        <a:p>
          <a:endParaRPr lang="zh-CN" altLang="en-US" b="1">
            <a:solidFill>
              <a:srgbClr val="000000"/>
            </a:solidFill>
          </a:endParaRPr>
        </a:p>
      </dgm:t>
    </dgm:pt>
    <dgm:pt modelId="{9204DA93-D25F-4574-9B33-BEACEBC0C20A}">
      <dgm:prSet/>
      <dgm:spPr/>
      <dgm:t>
        <a:bodyPr/>
        <a:lstStyle/>
        <a:p>
          <a:pPr rtl="0"/>
          <a:r>
            <a:rPr lang="zh-CN" b="1" smtClean="0">
              <a:solidFill>
                <a:srgbClr val="000000"/>
              </a:solidFill>
            </a:rPr>
            <a:t>渗透在水圈、大气圈下层和地壳表层的范围之中。生物圈的质量很小，有人估计约相当于大气圈的</a:t>
          </a:r>
          <a:r>
            <a:rPr lang="en-US" b="1" smtClean="0">
              <a:solidFill>
                <a:srgbClr val="000000"/>
              </a:solidFill>
            </a:rPr>
            <a:t>1/300</a:t>
          </a:r>
          <a:r>
            <a:rPr lang="zh-CN" b="1" smtClean="0">
              <a:solidFill>
                <a:srgbClr val="000000"/>
              </a:solidFill>
            </a:rPr>
            <a:t>，水圈的</a:t>
          </a:r>
          <a:r>
            <a:rPr lang="en-US" b="1" smtClean="0">
              <a:solidFill>
                <a:srgbClr val="000000"/>
              </a:solidFill>
            </a:rPr>
            <a:t>1/7000</a:t>
          </a:r>
          <a:r>
            <a:rPr lang="zh-CN" b="1" smtClean="0">
              <a:solidFill>
                <a:srgbClr val="000000"/>
              </a:solidFill>
            </a:rPr>
            <a:t>，或上部岩石圈的 </a:t>
          </a:r>
          <a:r>
            <a:rPr lang="en-US" b="1" smtClean="0">
              <a:solidFill>
                <a:srgbClr val="000000"/>
              </a:solidFill>
            </a:rPr>
            <a:t>1/106</a:t>
          </a:r>
          <a:r>
            <a:rPr lang="zh-CN" b="1" smtClean="0">
              <a:solidFill>
                <a:srgbClr val="000000"/>
              </a:solidFill>
            </a:rPr>
            <a:t>。</a:t>
          </a:r>
          <a:endParaRPr lang="zh-CN" b="1">
            <a:solidFill>
              <a:srgbClr val="000000"/>
            </a:solidFill>
          </a:endParaRPr>
        </a:p>
      </dgm:t>
    </dgm:pt>
    <dgm:pt modelId="{AFF1B13C-6CA5-4CA5-B513-6DD4910E67E1}" type="parTrans" cxnId="{06AEF7C9-83D5-45F7-BF03-711DAF05817E}">
      <dgm:prSet/>
      <dgm:spPr/>
      <dgm:t>
        <a:bodyPr/>
        <a:lstStyle/>
        <a:p>
          <a:endParaRPr lang="zh-CN" altLang="en-US" b="1">
            <a:solidFill>
              <a:srgbClr val="000000"/>
            </a:solidFill>
          </a:endParaRPr>
        </a:p>
      </dgm:t>
    </dgm:pt>
    <dgm:pt modelId="{E7B967DE-268E-4602-BAEF-2796AA5F1D64}" type="sibTrans" cxnId="{06AEF7C9-83D5-45F7-BF03-711DAF05817E}">
      <dgm:prSet/>
      <dgm:spPr/>
      <dgm:t>
        <a:bodyPr/>
        <a:lstStyle/>
        <a:p>
          <a:endParaRPr lang="zh-CN" altLang="en-US" b="1">
            <a:solidFill>
              <a:srgbClr val="000000"/>
            </a:solidFill>
          </a:endParaRPr>
        </a:p>
      </dgm:t>
    </dgm:pt>
    <dgm:pt modelId="{60688F7D-4912-405C-8131-6B4D9E45F8B5}">
      <dgm:prSet/>
      <dgm:spPr/>
      <dgm:t>
        <a:bodyPr/>
        <a:lstStyle/>
        <a:p>
          <a:pPr rtl="0"/>
          <a:r>
            <a:rPr lang="zh-CN" b="1" smtClean="0">
              <a:solidFill>
                <a:srgbClr val="000000"/>
              </a:solidFill>
            </a:rPr>
            <a:t>作用：</a:t>
          </a:r>
          <a:endParaRPr lang="zh-CN" b="1">
            <a:solidFill>
              <a:srgbClr val="000000"/>
            </a:solidFill>
          </a:endParaRPr>
        </a:p>
      </dgm:t>
    </dgm:pt>
    <dgm:pt modelId="{D7CBB09C-833A-4622-9F71-F995AF3239D4}" type="parTrans" cxnId="{2FF50049-7F67-441B-BDF7-9C54032AC589}">
      <dgm:prSet/>
      <dgm:spPr/>
      <dgm:t>
        <a:bodyPr/>
        <a:lstStyle/>
        <a:p>
          <a:endParaRPr lang="zh-CN" altLang="en-US" b="1">
            <a:solidFill>
              <a:srgbClr val="000000"/>
            </a:solidFill>
          </a:endParaRPr>
        </a:p>
      </dgm:t>
    </dgm:pt>
    <dgm:pt modelId="{7C68FAD8-52DD-4532-8F9C-86544C1C86FB}" type="sibTrans" cxnId="{2FF50049-7F67-441B-BDF7-9C54032AC589}">
      <dgm:prSet/>
      <dgm:spPr/>
      <dgm:t>
        <a:bodyPr/>
        <a:lstStyle/>
        <a:p>
          <a:endParaRPr lang="zh-CN" altLang="en-US" b="1">
            <a:solidFill>
              <a:srgbClr val="000000"/>
            </a:solidFill>
          </a:endParaRPr>
        </a:p>
      </dgm:t>
    </dgm:pt>
    <dgm:pt modelId="{41F641A5-E72A-4CDC-B526-5B319B4FBABA}">
      <dgm:prSet/>
      <dgm:spPr/>
      <dgm:t>
        <a:bodyPr/>
        <a:lstStyle/>
        <a:p>
          <a:pPr rtl="0"/>
          <a:r>
            <a:rPr lang="zh-CN" b="1" smtClean="0">
              <a:solidFill>
                <a:srgbClr val="000000"/>
              </a:solidFill>
            </a:rPr>
            <a:t>生物促进了太阳能的转化，改变大气和水圈的组成，参与风化作用和成土过程，改造岩石等，且被视为各类自然景观的标志。</a:t>
          </a:r>
          <a:endParaRPr lang="zh-CN" b="1">
            <a:solidFill>
              <a:srgbClr val="000000"/>
            </a:solidFill>
          </a:endParaRPr>
        </a:p>
      </dgm:t>
    </dgm:pt>
    <dgm:pt modelId="{9176054E-31D2-417F-BD36-233DBFF10A07}" type="parTrans" cxnId="{813F6523-CC34-4861-82FB-AAB62EAC29F6}">
      <dgm:prSet/>
      <dgm:spPr/>
      <dgm:t>
        <a:bodyPr/>
        <a:lstStyle/>
        <a:p>
          <a:endParaRPr lang="zh-CN" altLang="en-US" b="1">
            <a:solidFill>
              <a:srgbClr val="000000"/>
            </a:solidFill>
          </a:endParaRPr>
        </a:p>
      </dgm:t>
    </dgm:pt>
    <dgm:pt modelId="{3B92D692-256E-46F7-B483-BD0D1D9634A2}" type="sibTrans" cxnId="{813F6523-CC34-4861-82FB-AAB62EAC29F6}">
      <dgm:prSet/>
      <dgm:spPr/>
      <dgm:t>
        <a:bodyPr/>
        <a:lstStyle/>
        <a:p>
          <a:endParaRPr lang="zh-CN" altLang="en-US" b="1">
            <a:solidFill>
              <a:srgbClr val="000000"/>
            </a:solidFill>
          </a:endParaRPr>
        </a:p>
      </dgm:t>
    </dgm:pt>
    <dgm:pt modelId="{86B2A863-2F38-42F7-BF22-D2F34DF5D7E0}" type="pres">
      <dgm:prSet presAssocID="{7C4A583F-8F6A-4F91-AD6E-93F17438489A}" presName="linear" presStyleCnt="0">
        <dgm:presLayoutVars>
          <dgm:dir/>
          <dgm:animLvl val="lvl"/>
          <dgm:resizeHandles val="exact"/>
        </dgm:presLayoutVars>
      </dgm:prSet>
      <dgm:spPr/>
      <dgm:t>
        <a:bodyPr/>
        <a:lstStyle/>
        <a:p>
          <a:endParaRPr lang="zh-CN" altLang="en-US"/>
        </a:p>
      </dgm:t>
    </dgm:pt>
    <dgm:pt modelId="{3B79A418-FF70-4DC5-8E85-D5A2A51164FC}" type="pres">
      <dgm:prSet presAssocID="{A5A18937-4E6C-47E8-BB51-4F96305AD0B0}" presName="parentLin" presStyleCnt="0"/>
      <dgm:spPr/>
    </dgm:pt>
    <dgm:pt modelId="{B5A13ABB-23E0-419D-A1BE-8A84DA676ED8}" type="pres">
      <dgm:prSet presAssocID="{A5A18937-4E6C-47E8-BB51-4F96305AD0B0}" presName="parentLeftMargin" presStyleLbl="node1" presStyleIdx="0" presStyleCnt="3"/>
      <dgm:spPr/>
      <dgm:t>
        <a:bodyPr/>
        <a:lstStyle/>
        <a:p>
          <a:endParaRPr lang="zh-CN" altLang="en-US"/>
        </a:p>
      </dgm:t>
    </dgm:pt>
    <dgm:pt modelId="{3B76E060-1FE2-401E-9770-FD1CB6E2789B}" type="pres">
      <dgm:prSet presAssocID="{A5A18937-4E6C-47E8-BB51-4F96305AD0B0}" presName="parentText" presStyleLbl="node1" presStyleIdx="0" presStyleCnt="3">
        <dgm:presLayoutVars>
          <dgm:chMax val="0"/>
          <dgm:bulletEnabled val="1"/>
        </dgm:presLayoutVars>
      </dgm:prSet>
      <dgm:spPr/>
      <dgm:t>
        <a:bodyPr/>
        <a:lstStyle/>
        <a:p>
          <a:endParaRPr lang="zh-CN" altLang="en-US"/>
        </a:p>
      </dgm:t>
    </dgm:pt>
    <dgm:pt modelId="{AE684B10-7C20-46A3-9414-B13697169265}" type="pres">
      <dgm:prSet presAssocID="{A5A18937-4E6C-47E8-BB51-4F96305AD0B0}" presName="negativeSpace" presStyleCnt="0"/>
      <dgm:spPr/>
    </dgm:pt>
    <dgm:pt modelId="{288FE5C1-FAE4-4F7E-BDEB-C73725204B73}" type="pres">
      <dgm:prSet presAssocID="{A5A18937-4E6C-47E8-BB51-4F96305AD0B0}" presName="childText" presStyleLbl="conFgAcc1" presStyleIdx="0" presStyleCnt="3">
        <dgm:presLayoutVars>
          <dgm:bulletEnabled val="1"/>
        </dgm:presLayoutVars>
      </dgm:prSet>
      <dgm:spPr/>
      <dgm:t>
        <a:bodyPr/>
        <a:lstStyle/>
        <a:p>
          <a:endParaRPr lang="zh-CN" altLang="en-US"/>
        </a:p>
      </dgm:t>
    </dgm:pt>
    <dgm:pt modelId="{614FA8DD-9151-4DEA-ACA1-2192D772793D}" type="pres">
      <dgm:prSet presAssocID="{60247F92-0356-4A76-9050-25DBC91A9F93}" presName="spaceBetweenRectangles" presStyleCnt="0"/>
      <dgm:spPr/>
    </dgm:pt>
    <dgm:pt modelId="{96AC61DF-E3F0-4F0B-A8B4-1607F266C98F}" type="pres">
      <dgm:prSet presAssocID="{A31C89D9-C278-4979-A20C-94C33EFD8426}" presName="parentLin" presStyleCnt="0"/>
      <dgm:spPr/>
    </dgm:pt>
    <dgm:pt modelId="{FD55747A-AAE1-4208-A3F4-5260758320A9}" type="pres">
      <dgm:prSet presAssocID="{A31C89D9-C278-4979-A20C-94C33EFD8426}" presName="parentLeftMargin" presStyleLbl="node1" presStyleIdx="0" presStyleCnt="3"/>
      <dgm:spPr/>
      <dgm:t>
        <a:bodyPr/>
        <a:lstStyle/>
        <a:p>
          <a:endParaRPr lang="zh-CN" altLang="en-US"/>
        </a:p>
      </dgm:t>
    </dgm:pt>
    <dgm:pt modelId="{051E1B85-12B9-4768-9928-56134D8BA8D3}" type="pres">
      <dgm:prSet presAssocID="{A31C89D9-C278-4979-A20C-94C33EFD8426}" presName="parentText" presStyleLbl="node1" presStyleIdx="1" presStyleCnt="3">
        <dgm:presLayoutVars>
          <dgm:chMax val="0"/>
          <dgm:bulletEnabled val="1"/>
        </dgm:presLayoutVars>
      </dgm:prSet>
      <dgm:spPr/>
      <dgm:t>
        <a:bodyPr/>
        <a:lstStyle/>
        <a:p>
          <a:endParaRPr lang="zh-CN" altLang="en-US"/>
        </a:p>
      </dgm:t>
    </dgm:pt>
    <dgm:pt modelId="{F8BBB686-F64E-4A33-A653-E8D3F1E289F0}" type="pres">
      <dgm:prSet presAssocID="{A31C89D9-C278-4979-A20C-94C33EFD8426}" presName="negativeSpace" presStyleCnt="0"/>
      <dgm:spPr/>
    </dgm:pt>
    <dgm:pt modelId="{05E4B3DD-08D0-4880-8921-B0ACC8C31F96}" type="pres">
      <dgm:prSet presAssocID="{A31C89D9-C278-4979-A20C-94C33EFD8426}" presName="childText" presStyleLbl="conFgAcc1" presStyleIdx="1" presStyleCnt="3">
        <dgm:presLayoutVars>
          <dgm:bulletEnabled val="1"/>
        </dgm:presLayoutVars>
      </dgm:prSet>
      <dgm:spPr/>
      <dgm:t>
        <a:bodyPr/>
        <a:lstStyle/>
        <a:p>
          <a:endParaRPr lang="zh-CN" altLang="en-US"/>
        </a:p>
      </dgm:t>
    </dgm:pt>
    <dgm:pt modelId="{F11F4252-3C6C-4C14-8F45-96A8C679BA96}" type="pres">
      <dgm:prSet presAssocID="{47E54BAA-69FC-4BD9-AFFF-D4B0452E5A36}" presName="spaceBetweenRectangles" presStyleCnt="0"/>
      <dgm:spPr/>
    </dgm:pt>
    <dgm:pt modelId="{8E2CDC4C-4CD4-46B2-B735-CD23FE425406}" type="pres">
      <dgm:prSet presAssocID="{60688F7D-4912-405C-8131-6B4D9E45F8B5}" presName="parentLin" presStyleCnt="0"/>
      <dgm:spPr/>
    </dgm:pt>
    <dgm:pt modelId="{CF147BA7-85BC-4F98-B5BD-8BD266969263}" type="pres">
      <dgm:prSet presAssocID="{60688F7D-4912-405C-8131-6B4D9E45F8B5}" presName="parentLeftMargin" presStyleLbl="node1" presStyleIdx="1" presStyleCnt="3"/>
      <dgm:spPr/>
      <dgm:t>
        <a:bodyPr/>
        <a:lstStyle/>
        <a:p>
          <a:endParaRPr lang="zh-CN" altLang="en-US"/>
        </a:p>
      </dgm:t>
    </dgm:pt>
    <dgm:pt modelId="{44CFF4D2-F0B8-4051-8915-CAE286DAFA03}" type="pres">
      <dgm:prSet presAssocID="{60688F7D-4912-405C-8131-6B4D9E45F8B5}" presName="parentText" presStyleLbl="node1" presStyleIdx="2" presStyleCnt="3">
        <dgm:presLayoutVars>
          <dgm:chMax val="0"/>
          <dgm:bulletEnabled val="1"/>
        </dgm:presLayoutVars>
      </dgm:prSet>
      <dgm:spPr/>
      <dgm:t>
        <a:bodyPr/>
        <a:lstStyle/>
        <a:p>
          <a:endParaRPr lang="zh-CN" altLang="en-US"/>
        </a:p>
      </dgm:t>
    </dgm:pt>
    <dgm:pt modelId="{1D7B0FDD-958A-4F85-81CB-77910CA53472}" type="pres">
      <dgm:prSet presAssocID="{60688F7D-4912-405C-8131-6B4D9E45F8B5}" presName="negativeSpace" presStyleCnt="0"/>
      <dgm:spPr/>
    </dgm:pt>
    <dgm:pt modelId="{85B56976-802A-4EFB-9CF0-4EA8561C88FB}" type="pres">
      <dgm:prSet presAssocID="{60688F7D-4912-405C-8131-6B4D9E45F8B5}" presName="childText" presStyleLbl="conFgAcc1" presStyleIdx="2" presStyleCnt="3">
        <dgm:presLayoutVars>
          <dgm:bulletEnabled val="1"/>
        </dgm:presLayoutVars>
      </dgm:prSet>
      <dgm:spPr/>
      <dgm:t>
        <a:bodyPr/>
        <a:lstStyle/>
        <a:p>
          <a:endParaRPr lang="zh-CN" altLang="en-US"/>
        </a:p>
      </dgm:t>
    </dgm:pt>
  </dgm:ptLst>
  <dgm:cxnLst>
    <dgm:cxn modelId="{7C147CAB-5B50-4E2F-9D40-510485F22E80}" type="presOf" srcId="{7C4A583F-8F6A-4F91-AD6E-93F17438489A}" destId="{86B2A863-2F38-42F7-BF22-D2F34DF5D7E0}" srcOrd="0" destOrd="0" presId="urn:microsoft.com/office/officeart/2005/8/layout/list1"/>
    <dgm:cxn modelId="{06AEF7C9-83D5-45F7-BF03-711DAF05817E}" srcId="{A31C89D9-C278-4979-A20C-94C33EFD8426}" destId="{9204DA93-D25F-4574-9B33-BEACEBC0C20A}" srcOrd="0" destOrd="0" parTransId="{AFF1B13C-6CA5-4CA5-B513-6DD4910E67E1}" sibTransId="{E7B967DE-268E-4602-BAEF-2796AA5F1D64}"/>
    <dgm:cxn modelId="{84343B18-AA02-40D1-B9AA-C1980EB4ABB8}" type="presOf" srcId="{41F641A5-E72A-4CDC-B526-5B319B4FBABA}" destId="{85B56976-802A-4EFB-9CF0-4EA8561C88FB}" srcOrd="0" destOrd="0" presId="urn:microsoft.com/office/officeart/2005/8/layout/list1"/>
    <dgm:cxn modelId="{2FF50049-7F67-441B-BDF7-9C54032AC589}" srcId="{7C4A583F-8F6A-4F91-AD6E-93F17438489A}" destId="{60688F7D-4912-405C-8131-6B4D9E45F8B5}" srcOrd="2" destOrd="0" parTransId="{D7CBB09C-833A-4622-9F71-F995AF3239D4}" sibTransId="{7C68FAD8-52DD-4532-8F9C-86544C1C86FB}"/>
    <dgm:cxn modelId="{813F6523-CC34-4861-82FB-AAB62EAC29F6}" srcId="{60688F7D-4912-405C-8131-6B4D9E45F8B5}" destId="{41F641A5-E72A-4CDC-B526-5B319B4FBABA}" srcOrd="0" destOrd="0" parTransId="{9176054E-31D2-417F-BD36-233DBFF10A07}" sibTransId="{3B92D692-256E-46F7-B483-BD0D1D9634A2}"/>
    <dgm:cxn modelId="{12449266-5C1F-41E7-B468-8A854FC91B6A}" srcId="{7C4A583F-8F6A-4F91-AD6E-93F17438489A}" destId="{A31C89D9-C278-4979-A20C-94C33EFD8426}" srcOrd="1" destOrd="0" parTransId="{D8A50B93-38C9-4B38-9983-DC799C26B814}" sibTransId="{47E54BAA-69FC-4BD9-AFFF-D4B0452E5A36}"/>
    <dgm:cxn modelId="{C7F331BF-FCC2-41E2-BAFC-75DE0CF40D50}" type="presOf" srcId="{A5A18937-4E6C-47E8-BB51-4F96305AD0B0}" destId="{B5A13ABB-23E0-419D-A1BE-8A84DA676ED8}" srcOrd="0" destOrd="0" presId="urn:microsoft.com/office/officeart/2005/8/layout/list1"/>
    <dgm:cxn modelId="{6500298E-7358-4B5E-AC46-31386F9F1159}" srcId="{7C4A583F-8F6A-4F91-AD6E-93F17438489A}" destId="{A5A18937-4E6C-47E8-BB51-4F96305AD0B0}" srcOrd="0" destOrd="0" parTransId="{9E7ED6DB-D8F4-42B4-9D39-EDF6024FF80C}" sibTransId="{60247F92-0356-4A76-9050-25DBC91A9F93}"/>
    <dgm:cxn modelId="{3FE06F89-A14B-47DA-8DD1-F29BEFCB893F}" type="presOf" srcId="{9204DA93-D25F-4574-9B33-BEACEBC0C20A}" destId="{05E4B3DD-08D0-4880-8921-B0ACC8C31F96}" srcOrd="0" destOrd="0" presId="urn:microsoft.com/office/officeart/2005/8/layout/list1"/>
    <dgm:cxn modelId="{56DECBF7-9854-4C74-9C4A-72D2352DE94D}" srcId="{A5A18937-4E6C-47E8-BB51-4F96305AD0B0}" destId="{8B1CA5B9-ABEB-4715-B59F-90454966699E}" srcOrd="0" destOrd="0" parTransId="{904E9B89-07A8-4A96-997E-6D633B926B5A}" sibTransId="{4F83A74D-72E6-4785-97BA-C19AA822D32B}"/>
    <dgm:cxn modelId="{274A8696-69B2-49A5-94E1-CA75C6559AAA}" type="presOf" srcId="{60688F7D-4912-405C-8131-6B4D9E45F8B5}" destId="{44CFF4D2-F0B8-4051-8915-CAE286DAFA03}" srcOrd="1" destOrd="0" presId="urn:microsoft.com/office/officeart/2005/8/layout/list1"/>
    <dgm:cxn modelId="{7CBFE96B-E656-4F75-89FB-AF2B57133C3D}" type="presOf" srcId="{A5A18937-4E6C-47E8-BB51-4F96305AD0B0}" destId="{3B76E060-1FE2-401E-9770-FD1CB6E2789B}" srcOrd="1" destOrd="0" presId="urn:microsoft.com/office/officeart/2005/8/layout/list1"/>
    <dgm:cxn modelId="{622FB277-07B9-4E85-8E6C-CEF5ED38D73C}" type="presOf" srcId="{8B1CA5B9-ABEB-4715-B59F-90454966699E}" destId="{288FE5C1-FAE4-4F7E-BDEB-C73725204B73}" srcOrd="0" destOrd="0" presId="urn:microsoft.com/office/officeart/2005/8/layout/list1"/>
    <dgm:cxn modelId="{ED2148F3-2DE8-4DEC-B6B7-1E82DACBFF38}" type="presOf" srcId="{A31C89D9-C278-4979-A20C-94C33EFD8426}" destId="{051E1B85-12B9-4768-9928-56134D8BA8D3}" srcOrd="1" destOrd="0" presId="urn:microsoft.com/office/officeart/2005/8/layout/list1"/>
    <dgm:cxn modelId="{2B3AB160-0886-4678-981F-E62A5AB72903}" type="presOf" srcId="{60688F7D-4912-405C-8131-6B4D9E45F8B5}" destId="{CF147BA7-85BC-4F98-B5BD-8BD266969263}" srcOrd="0" destOrd="0" presId="urn:microsoft.com/office/officeart/2005/8/layout/list1"/>
    <dgm:cxn modelId="{A845C527-5B54-4B4D-9081-5570617CA5D8}" type="presOf" srcId="{A31C89D9-C278-4979-A20C-94C33EFD8426}" destId="{FD55747A-AAE1-4208-A3F4-5260758320A9}" srcOrd="0" destOrd="0" presId="urn:microsoft.com/office/officeart/2005/8/layout/list1"/>
    <dgm:cxn modelId="{803B7B96-7C8A-4626-9C44-F952E82D33EC}" type="presParOf" srcId="{86B2A863-2F38-42F7-BF22-D2F34DF5D7E0}" destId="{3B79A418-FF70-4DC5-8E85-D5A2A51164FC}" srcOrd="0" destOrd="0" presId="urn:microsoft.com/office/officeart/2005/8/layout/list1"/>
    <dgm:cxn modelId="{80F95BFA-4C52-4F41-B59C-EE73A9F654CF}" type="presParOf" srcId="{3B79A418-FF70-4DC5-8E85-D5A2A51164FC}" destId="{B5A13ABB-23E0-419D-A1BE-8A84DA676ED8}" srcOrd="0" destOrd="0" presId="urn:microsoft.com/office/officeart/2005/8/layout/list1"/>
    <dgm:cxn modelId="{83560478-6DC6-4CFA-83BE-4A11011671DD}" type="presParOf" srcId="{3B79A418-FF70-4DC5-8E85-D5A2A51164FC}" destId="{3B76E060-1FE2-401E-9770-FD1CB6E2789B}" srcOrd="1" destOrd="0" presId="urn:microsoft.com/office/officeart/2005/8/layout/list1"/>
    <dgm:cxn modelId="{24609B55-147E-431F-9AEA-4BAD8EE8AB06}" type="presParOf" srcId="{86B2A863-2F38-42F7-BF22-D2F34DF5D7E0}" destId="{AE684B10-7C20-46A3-9414-B13697169265}" srcOrd="1" destOrd="0" presId="urn:microsoft.com/office/officeart/2005/8/layout/list1"/>
    <dgm:cxn modelId="{7C2FEF92-51C1-49EF-A8BE-31D70F4BE2A1}" type="presParOf" srcId="{86B2A863-2F38-42F7-BF22-D2F34DF5D7E0}" destId="{288FE5C1-FAE4-4F7E-BDEB-C73725204B73}" srcOrd="2" destOrd="0" presId="urn:microsoft.com/office/officeart/2005/8/layout/list1"/>
    <dgm:cxn modelId="{A281FAD7-0B29-4828-BC21-B1A88AE10607}" type="presParOf" srcId="{86B2A863-2F38-42F7-BF22-D2F34DF5D7E0}" destId="{614FA8DD-9151-4DEA-ACA1-2192D772793D}" srcOrd="3" destOrd="0" presId="urn:microsoft.com/office/officeart/2005/8/layout/list1"/>
    <dgm:cxn modelId="{688F7CAD-0985-4461-B8E5-C590344CFCFC}" type="presParOf" srcId="{86B2A863-2F38-42F7-BF22-D2F34DF5D7E0}" destId="{96AC61DF-E3F0-4F0B-A8B4-1607F266C98F}" srcOrd="4" destOrd="0" presId="urn:microsoft.com/office/officeart/2005/8/layout/list1"/>
    <dgm:cxn modelId="{81A1DDFF-A7C8-497D-89E0-6C98EF5A8C3E}" type="presParOf" srcId="{96AC61DF-E3F0-4F0B-A8B4-1607F266C98F}" destId="{FD55747A-AAE1-4208-A3F4-5260758320A9}" srcOrd="0" destOrd="0" presId="urn:microsoft.com/office/officeart/2005/8/layout/list1"/>
    <dgm:cxn modelId="{4B8EDBB5-B01C-44FA-8392-B78BAAB17FCA}" type="presParOf" srcId="{96AC61DF-E3F0-4F0B-A8B4-1607F266C98F}" destId="{051E1B85-12B9-4768-9928-56134D8BA8D3}" srcOrd="1" destOrd="0" presId="urn:microsoft.com/office/officeart/2005/8/layout/list1"/>
    <dgm:cxn modelId="{9FBCA330-FD1E-4DFF-BA3D-2C246CE724A4}" type="presParOf" srcId="{86B2A863-2F38-42F7-BF22-D2F34DF5D7E0}" destId="{F8BBB686-F64E-4A33-A653-E8D3F1E289F0}" srcOrd="5" destOrd="0" presId="urn:microsoft.com/office/officeart/2005/8/layout/list1"/>
    <dgm:cxn modelId="{2E28C37C-5298-4A40-9DBA-8912A635A841}" type="presParOf" srcId="{86B2A863-2F38-42F7-BF22-D2F34DF5D7E0}" destId="{05E4B3DD-08D0-4880-8921-B0ACC8C31F96}" srcOrd="6" destOrd="0" presId="urn:microsoft.com/office/officeart/2005/8/layout/list1"/>
    <dgm:cxn modelId="{9CB8C251-B326-44FB-8080-688373C4C28E}" type="presParOf" srcId="{86B2A863-2F38-42F7-BF22-D2F34DF5D7E0}" destId="{F11F4252-3C6C-4C14-8F45-96A8C679BA96}" srcOrd="7" destOrd="0" presId="urn:microsoft.com/office/officeart/2005/8/layout/list1"/>
    <dgm:cxn modelId="{2748DC68-D549-41DC-8538-F2CB938F8C8D}" type="presParOf" srcId="{86B2A863-2F38-42F7-BF22-D2F34DF5D7E0}" destId="{8E2CDC4C-4CD4-46B2-B735-CD23FE425406}" srcOrd="8" destOrd="0" presId="urn:microsoft.com/office/officeart/2005/8/layout/list1"/>
    <dgm:cxn modelId="{5497B877-E02E-4CB8-B713-706300A820C7}" type="presParOf" srcId="{8E2CDC4C-4CD4-46B2-B735-CD23FE425406}" destId="{CF147BA7-85BC-4F98-B5BD-8BD266969263}" srcOrd="0" destOrd="0" presId="urn:microsoft.com/office/officeart/2005/8/layout/list1"/>
    <dgm:cxn modelId="{BC8200B4-682F-4C25-A232-56C6E33348A8}" type="presParOf" srcId="{8E2CDC4C-4CD4-46B2-B735-CD23FE425406}" destId="{44CFF4D2-F0B8-4051-8915-CAE286DAFA03}" srcOrd="1" destOrd="0" presId="urn:microsoft.com/office/officeart/2005/8/layout/list1"/>
    <dgm:cxn modelId="{FAE6F8F7-01DD-4442-BC95-95D0D4458812}" type="presParOf" srcId="{86B2A863-2F38-42F7-BF22-D2F34DF5D7E0}" destId="{1D7B0FDD-958A-4F85-81CB-77910CA53472}" srcOrd="9" destOrd="0" presId="urn:microsoft.com/office/officeart/2005/8/layout/list1"/>
    <dgm:cxn modelId="{627D789A-E69F-4A5A-BDC8-141BE69021BB}" type="presParOf" srcId="{86B2A863-2F38-42F7-BF22-D2F34DF5D7E0}" destId="{85B56976-802A-4EFB-9CF0-4EA8561C88F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F8CE5B9-6F3E-4020-8397-52DE07DD9FF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5E375570-613A-4593-BE12-0C96650BC5D6}">
      <dgm:prSet/>
      <dgm:spPr/>
      <dgm:t>
        <a:bodyPr/>
        <a:lstStyle/>
        <a:p>
          <a:pPr rtl="0"/>
          <a:r>
            <a:rPr lang="zh-CN" b="1" dirty="0" smtClean="0">
              <a:solidFill>
                <a:srgbClr val="000000"/>
              </a:solidFill>
            </a:rPr>
            <a:t>世界上最高的大陆：南极洲平均海拔</a:t>
          </a:r>
          <a:r>
            <a:rPr lang="en-US" b="1" dirty="0" smtClean="0">
              <a:solidFill>
                <a:srgbClr val="000000"/>
              </a:solidFill>
            </a:rPr>
            <a:t>2263</a:t>
          </a:r>
          <a:r>
            <a:rPr lang="zh-CN" b="1" dirty="0" smtClean="0">
              <a:solidFill>
                <a:srgbClr val="000000"/>
              </a:solidFill>
            </a:rPr>
            <a:t>米</a:t>
          </a:r>
          <a:endParaRPr lang="zh-CN" b="1" dirty="0">
            <a:solidFill>
              <a:srgbClr val="000000"/>
            </a:solidFill>
          </a:endParaRPr>
        </a:p>
      </dgm:t>
    </dgm:pt>
    <dgm:pt modelId="{6058ED31-2B91-480D-B48F-7136A4EDDCB7}" type="parTrans" cxnId="{61DE59CE-00EE-4CB4-BD0F-2EE8628F4C99}">
      <dgm:prSet/>
      <dgm:spPr/>
      <dgm:t>
        <a:bodyPr/>
        <a:lstStyle/>
        <a:p>
          <a:endParaRPr lang="zh-CN" altLang="en-US" b="1">
            <a:solidFill>
              <a:srgbClr val="000000"/>
            </a:solidFill>
          </a:endParaRPr>
        </a:p>
      </dgm:t>
    </dgm:pt>
    <dgm:pt modelId="{831A0EC3-565B-4B31-A542-1D3CBDC286B0}" type="sibTrans" cxnId="{61DE59CE-00EE-4CB4-BD0F-2EE8628F4C99}">
      <dgm:prSet/>
      <dgm:spPr/>
      <dgm:t>
        <a:bodyPr/>
        <a:lstStyle/>
        <a:p>
          <a:endParaRPr lang="zh-CN" altLang="en-US" b="1">
            <a:solidFill>
              <a:srgbClr val="000000"/>
            </a:solidFill>
          </a:endParaRPr>
        </a:p>
      </dgm:t>
    </dgm:pt>
    <dgm:pt modelId="{4382EFD6-19DB-46F9-B52E-7BDF29F0AF39}">
      <dgm:prSet/>
      <dgm:spPr/>
      <dgm:t>
        <a:bodyPr/>
        <a:lstStyle/>
        <a:p>
          <a:pPr rtl="0"/>
          <a:r>
            <a:rPr lang="zh-CN" b="1" dirty="0" smtClean="0">
              <a:solidFill>
                <a:srgbClr val="000000"/>
              </a:solidFill>
            </a:rPr>
            <a:t>裸露地表大陆的海拔：</a:t>
          </a:r>
          <a:endParaRPr lang="zh-CN" b="1" dirty="0">
            <a:solidFill>
              <a:srgbClr val="000000"/>
            </a:solidFill>
          </a:endParaRPr>
        </a:p>
      </dgm:t>
    </dgm:pt>
    <dgm:pt modelId="{F9B61322-6C39-4E53-9E3D-CEE3DEDAE9ED}" type="parTrans" cxnId="{B1910484-F85C-4B81-963C-415D80B8AD55}">
      <dgm:prSet/>
      <dgm:spPr/>
      <dgm:t>
        <a:bodyPr/>
        <a:lstStyle/>
        <a:p>
          <a:endParaRPr lang="zh-CN" altLang="en-US" b="1">
            <a:solidFill>
              <a:srgbClr val="000000"/>
            </a:solidFill>
          </a:endParaRPr>
        </a:p>
      </dgm:t>
    </dgm:pt>
    <dgm:pt modelId="{06241F72-C0A4-4B16-89D1-DD59CC27BFB8}" type="sibTrans" cxnId="{B1910484-F85C-4B81-963C-415D80B8AD55}">
      <dgm:prSet/>
      <dgm:spPr/>
      <dgm:t>
        <a:bodyPr/>
        <a:lstStyle/>
        <a:p>
          <a:endParaRPr lang="zh-CN" altLang="en-US" b="1">
            <a:solidFill>
              <a:srgbClr val="000000"/>
            </a:solidFill>
          </a:endParaRPr>
        </a:p>
      </dgm:t>
    </dgm:pt>
    <dgm:pt modelId="{6BD529A9-E4EE-4186-B1C4-0A436C820F3E}">
      <dgm:prSet/>
      <dgm:spPr/>
      <dgm:t>
        <a:bodyPr/>
        <a:lstStyle/>
        <a:p>
          <a:pPr rtl="0"/>
          <a:r>
            <a:rPr lang="zh-CN" b="1" dirty="0" smtClean="0">
              <a:solidFill>
                <a:schemeClr val="tx1"/>
              </a:solidFill>
            </a:rPr>
            <a:t>亚洲（</a:t>
          </a:r>
          <a:r>
            <a:rPr lang="en-US" b="1" dirty="0" smtClean="0">
              <a:solidFill>
                <a:schemeClr val="tx1"/>
              </a:solidFill>
            </a:rPr>
            <a:t>950</a:t>
          </a:r>
          <a:r>
            <a:rPr lang="zh-CN" b="1" dirty="0" smtClean="0">
              <a:solidFill>
                <a:schemeClr val="tx1"/>
              </a:solidFill>
            </a:rPr>
            <a:t>米）</a:t>
          </a:r>
          <a:endParaRPr lang="zh-CN" b="1" dirty="0">
            <a:solidFill>
              <a:schemeClr val="tx1"/>
            </a:solidFill>
          </a:endParaRPr>
        </a:p>
      </dgm:t>
    </dgm:pt>
    <dgm:pt modelId="{56E91380-C35F-4189-89D8-78E17AF51A1D}" type="parTrans" cxnId="{E6E1DF0E-00EC-48A9-9EDB-D3CEFCB64054}">
      <dgm:prSet/>
      <dgm:spPr/>
      <dgm:t>
        <a:bodyPr/>
        <a:lstStyle/>
        <a:p>
          <a:endParaRPr lang="zh-CN" altLang="en-US" b="1">
            <a:solidFill>
              <a:srgbClr val="000000"/>
            </a:solidFill>
          </a:endParaRPr>
        </a:p>
      </dgm:t>
    </dgm:pt>
    <dgm:pt modelId="{830DD855-EE67-4044-A369-65A707A38499}" type="sibTrans" cxnId="{E6E1DF0E-00EC-48A9-9EDB-D3CEFCB64054}">
      <dgm:prSet/>
      <dgm:spPr/>
      <dgm:t>
        <a:bodyPr/>
        <a:lstStyle/>
        <a:p>
          <a:endParaRPr lang="zh-CN" altLang="en-US" b="1">
            <a:solidFill>
              <a:srgbClr val="000000"/>
            </a:solidFill>
          </a:endParaRPr>
        </a:p>
      </dgm:t>
    </dgm:pt>
    <dgm:pt modelId="{6EB74474-0707-4927-B096-6B784E236847}">
      <dgm:prSet/>
      <dgm:spPr/>
      <dgm:t>
        <a:bodyPr/>
        <a:lstStyle/>
        <a:p>
          <a:pPr rtl="0"/>
          <a:r>
            <a:rPr lang="zh-CN" b="1" dirty="0" smtClean="0">
              <a:solidFill>
                <a:schemeClr val="tx1"/>
              </a:solidFill>
            </a:rPr>
            <a:t>北美（</a:t>
          </a:r>
          <a:r>
            <a:rPr lang="en-US" b="1" dirty="0" smtClean="0">
              <a:solidFill>
                <a:schemeClr val="tx1"/>
              </a:solidFill>
            </a:rPr>
            <a:t>700</a:t>
          </a:r>
          <a:r>
            <a:rPr lang="zh-CN" b="1" dirty="0" smtClean="0">
              <a:solidFill>
                <a:schemeClr val="tx1"/>
              </a:solidFill>
            </a:rPr>
            <a:t>米）</a:t>
          </a:r>
          <a:endParaRPr lang="zh-CN" b="1" dirty="0">
            <a:solidFill>
              <a:schemeClr val="tx1"/>
            </a:solidFill>
          </a:endParaRPr>
        </a:p>
      </dgm:t>
    </dgm:pt>
    <dgm:pt modelId="{BFA4819D-DC1E-48AA-A97D-603BDB1AB658}" type="parTrans" cxnId="{D6A86B67-7543-4AD9-85E3-A16F405183FE}">
      <dgm:prSet/>
      <dgm:spPr/>
      <dgm:t>
        <a:bodyPr/>
        <a:lstStyle/>
        <a:p>
          <a:endParaRPr lang="zh-CN" altLang="en-US" b="1">
            <a:solidFill>
              <a:srgbClr val="000000"/>
            </a:solidFill>
          </a:endParaRPr>
        </a:p>
      </dgm:t>
    </dgm:pt>
    <dgm:pt modelId="{71263A1D-0CAC-447D-8AA7-A404C1998326}" type="sibTrans" cxnId="{D6A86B67-7543-4AD9-85E3-A16F405183FE}">
      <dgm:prSet/>
      <dgm:spPr/>
      <dgm:t>
        <a:bodyPr/>
        <a:lstStyle/>
        <a:p>
          <a:endParaRPr lang="zh-CN" altLang="en-US" b="1">
            <a:solidFill>
              <a:srgbClr val="000000"/>
            </a:solidFill>
          </a:endParaRPr>
        </a:p>
      </dgm:t>
    </dgm:pt>
    <dgm:pt modelId="{F1CE1FEC-DEA4-4DCB-8029-F66300BEA983}">
      <dgm:prSet/>
      <dgm:spPr/>
      <dgm:t>
        <a:bodyPr/>
        <a:lstStyle/>
        <a:p>
          <a:pPr rtl="0"/>
          <a:r>
            <a:rPr lang="zh-CN" b="1" dirty="0" smtClean="0">
              <a:solidFill>
                <a:schemeClr val="tx1"/>
              </a:solidFill>
            </a:rPr>
            <a:t>非洲（</a:t>
          </a:r>
          <a:r>
            <a:rPr lang="en-US" b="1" dirty="0" smtClean="0">
              <a:solidFill>
                <a:schemeClr val="tx1"/>
              </a:solidFill>
            </a:rPr>
            <a:t>650</a:t>
          </a:r>
          <a:r>
            <a:rPr lang="zh-CN" b="1" dirty="0" smtClean="0">
              <a:solidFill>
                <a:schemeClr val="tx1"/>
              </a:solidFill>
            </a:rPr>
            <a:t>米）</a:t>
          </a:r>
          <a:endParaRPr lang="zh-CN" b="1" dirty="0">
            <a:solidFill>
              <a:schemeClr val="tx1"/>
            </a:solidFill>
          </a:endParaRPr>
        </a:p>
      </dgm:t>
    </dgm:pt>
    <dgm:pt modelId="{4F2F0586-46B7-4897-8B9E-53E7F4F42183}" type="parTrans" cxnId="{B254ADEE-EB80-42D4-BCF2-207EE93761C2}">
      <dgm:prSet/>
      <dgm:spPr/>
      <dgm:t>
        <a:bodyPr/>
        <a:lstStyle/>
        <a:p>
          <a:endParaRPr lang="zh-CN" altLang="en-US" b="1">
            <a:solidFill>
              <a:srgbClr val="000000"/>
            </a:solidFill>
          </a:endParaRPr>
        </a:p>
      </dgm:t>
    </dgm:pt>
    <dgm:pt modelId="{E26F5DCE-E6D8-431B-B12C-8E6B3F68F143}" type="sibTrans" cxnId="{B254ADEE-EB80-42D4-BCF2-207EE93761C2}">
      <dgm:prSet/>
      <dgm:spPr/>
      <dgm:t>
        <a:bodyPr/>
        <a:lstStyle/>
        <a:p>
          <a:endParaRPr lang="zh-CN" altLang="en-US" b="1">
            <a:solidFill>
              <a:srgbClr val="000000"/>
            </a:solidFill>
          </a:endParaRPr>
        </a:p>
      </dgm:t>
    </dgm:pt>
    <dgm:pt modelId="{7CC0BF46-A422-4153-BCCC-DC4F86F9043C}">
      <dgm:prSet/>
      <dgm:spPr/>
      <dgm:t>
        <a:bodyPr/>
        <a:lstStyle/>
        <a:p>
          <a:pPr rtl="0"/>
          <a:r>
            <a:rPr lang="zh-CN" b="1" dirty="0" smtClean="0">
              <a:solidFill>
                <a:schemeClr val="tx1"/>
              </a:solidFill>
            </a:rPr>
            <a:t>南美（</a:t>
          </a:r>
          <a:r>
            <a:rPr lang="en-US" b="1" dirty="0" smtClean="0">
              <a:solidFill>
                <a:schemeClr val="tx1"/>
              </a:solidFill>
            </a:rPr>
            <a:t>600</a:t>
          </a:r>
          <a:r>
            <a:rPr lang="zh-CN" b="1" dirty="0" smtClean="0">
              <a:solidFill>
                <a:schemeClr val="tx1"/>
              </a:solidFill>
            </a:rPr>
            <a:t>米）</a:t>
          </a:r>
          <a:endParaRPr lang="zh-CN" b="1" dirty="0">
            <a:solidFill>
              <a:schemeClr val="tx1"/>
            </a:solidFill>
          </a:endParaRPr>
        </a:p>
      </dgm:t>
    </dgm:pt>
    <dgm:pt modelId="{33FD3B43-669C-4B8B-80A7-A023AD3AA1B0}" type="parTrans" cxnId="{F0D94B3D-C176-4C6B-9FF1-AD341C03E170}">
      <dgm:prSet/>
      <dgm:spPr/>
      <dgm:t>
        <a:bodyPr/>
        <a:lstStyle/>
        <a:p>
          <a:endParaRPr lang="zh-CN" altLang="en-US" b="1">
            <a:solidFill>
              <a:srgbClr val="000000"/>
            </a:solidFill>
          </a:endParaRPr>
        </a:p>
      </dgm:t>
    </dgm:pt>
    <dgm:pt modelId="{50825F98-26A3-4E11-9F37-065A38E8C545}" type="sibTrans" cxnId="{F0D94B3D-C176-4C6B-9FF1-AD341C03E170}">
      <dgm:prSet/>
      <dgm:spPr/>
      <dgm:t>
        <a:bodyPr/>
        <a:lstStyle/>
        <a:p>
          <a:endParaRPr lang="zh-CN" altLang="en-US" b="1">
            <a:solidFill>
              <a:srgbClr val="000000"/>
            </a:solidFill>
          </a:endParaRPr>
        </a:p>
      </dgm:t>
    </dgm:pt>
    <dgm:pt modelId="{3310ECDC-F630-412B-9ECB-6CB316718FAF}">
      <dgm:prSet/>
      <dgm:spPr/>
      <dgm:t>
        <a:bodyPr/>
        <a:lstStyle/>
        <a:p>
          <a:pPr rtl="0"/>
          <a:r>
            <a:rPr lang="zh-CN" b="1" dirty="0" smtClean="0">
              <a:solidFill>
                <a:schemeClr val="tx1"/>
              </a:solidFill>
            </a:rPr>
            <a:t>欧洲（</a:t>
          </a:r>
          <a:r>
            <a:rPr lang="en-US" b="1" dirty="0" smtClean="0">
              <a:solidFill>
                <a:schemeClr val="tx1"/>
              </a:solidFill>
            </a:rPr>
            <a:t>300</a:t>
          </a:r>
          <a:r>
            <a:rPr lang="zh-CN" b="1" dirty="0" smtClean="0">
              <a:solidFill>
                <a:schemeClr val="tx1"/>
              </a:solidFill>
            </a:rPr>
            <a:t>米）</a:t>
          </a:r>
          <a:endParaRPr lang="zh-CN" b="1" dirty="0">
            <a:solidFill>
              <a:schemeClr val="tx1"/>
            </a:solidFill>
          </a:endParaRPr>
        </a:p>
      </dgm:t>
    </dgm:pt>
    <dgm:pt modelId="{401BE996-F8E4-43D8-8DB8-8CCF1BE5019A}" type="parTrans" cxnId="{A9B73696-4C06-4AB2-ADD8-5C4DC0BAC1F9}">
      <dgm:prSet/>
      <dgm:spPr/>
      <dgm:t>
        <a:bodyPr/>
        <a:lstStyle/>
        <a:p>
          <a:endParaRPr lang="zh-CN" altLang="en-US" b="1">
            <a:solidFill>
              <a:srgbClr val="000000"/>
            </a:solidFill>
          </a:endParaRPr>
        </a:p>
      </dgm:t>
    </dgm:pt>
    <dgm:pt modelId="{59C74DB4-3ABC-4A10-8650-96F4C426A5E6}" type="sibTrans" cxnId="{A9B73696-4C06-4AB2-ADD8-5C4DC0BAC1F9}">
      <dgm:prSet/>
      <dgm:spPr/>
      <dgm:t>
        <a:bodyPr/>
        <a:lstStyle/>
        <a:p>
          <a:endParaRPr lang="zh-CN" altLang="en-US" b="1">
            <a:solidFill>
              <a:srgbClr val="000000"/>
            </a:solidFill>
          </a:endParaRPr>
        </a:p>
      </dgm:t>
    </dgm:pt>
    <dgm:pt modelId="{31416048-4750-4115-8CBD-818391657884}">
      <dgm:prSet/>
      <dgm:spPr/>
      <dgm:t>
        <a:bodyPr/>
        <a:lstStyle/>
        <a:p>
          <a:pPr rtl="0"/>
          <a:endParaRPr lang="zh-CN" b="1" dirty="0">
            <a:solidFill>
              <a:srgbClr val="000000"/>
            </a:solidFill>
          </a:endParaRPr>
        </a:p>
      </dgm:t>
    </dgm:pt>
    <dgm:pt modelId="{A9FA533F-8248-4644-9067-F11ECDDE4467}" type="parTrans" cxnId="{04728E92-50DD-4AE8-B2EF-379C5C4223B2}">
      <dgm:prSet/>
      <dgm:spPr/>
      <dgm:t>
        <a:bodyPr/>
        <a:lstStyle/>
        <a:p>
          <a:endParaRPr lang="zh-CN" altLang="en-US" b="1">
            <a:solidFill>
              <a:srgbClr val="000000"/>
            </a:solidFill>
          </a:endParaRPr>
        </a:p>
      </dgm:t>
    </dgm:pt>
    <dgm:pt modelId="{D22B2619-7DF2-4D14-954D-5848B978252C}" type="sibTrans" cxnId="{04728E92-50DD-4AE8-B2EF-379C5C4223B2}">
      <dgm:prSet/>
      <dgm:spPr/>
      <dgm:t>
        <a:bodyPr/>
        <a:lstStyle/>
        <a:p>
          <a:endParaRPr lang="zh-CN" altLang="en-US" b="1">
            <a:solidFill>
              <a:srgbClr val="000000"/>
            </a:solidFill>
          </a:endParaRPr>
        </a:p>
      </dgm:t>
    </dgm:pt>
    <dgm:pt modelId="{94795965-E4A4-4311-88F5-1A76372B5B0F}">
      <dgm:prSet/>
      <dgm:spPr>
        <a:solidFill>
          <a:schemeClr val="bg2">
            <a:lumMod val="75000"/>
          </a:schemeClr>
        </a:solidFill>
      </dgm:spPr>
      <dgm:t>
        <a:bodyPr/>
        <a:lstStyle/>
        <a:p>
          <a:pPr rtl="0"/>
          <a:r>
            <a:rPr lang="zh-CN" b="1" i="1" u="sng" dirty="0" smtClean="0">
              <a:solidFill>
                <a:schemeClr val="tx1"/>
              </a:solidFill>
            </a:rPr>
            <a:t>泛对称现象</a:t>
          </a:r>
          <a:r>
            <a:rPr lang="zh-CN" b="1" dirty="0" smtClean="0">
              <a:solidFill>
                <a:schemeClr val="tx1"/>
              </a:solidFill>
            </a:rPr>
            <a:t>：大陆面积愈</a:t>
          </a:r>
          <a:r>
            <a:rPr lang="zh-CN" b="1" dirty="0" smtClean="0">
              <a:solidFill>
                <a:srgbClr val="FFFF00"/>
              </a:solidFill>
            </a:rPr>
            <a:t>大</a:t>
          </a:r>
          <a:r>
            <a:rPr lang="zh-CN" b="1" dirty="0" smtClean="0">
              <a:solidFill>
                <a:schemeClr val="tx1"/>
              </a:solidFill>
            </a:rPr>
            <a:t>，其平均海拔愈</a:t>
          </a:r>
          <a:r>
            <a:rPr lang="zh-CN" b="1" dirty="0" smtClean="0">
              <a:solidFill>
                <a:srgbClr val="FFFF00"/>
              </a:solidFill>
            </a:rPr>
            <a:t>高</a:t>
          </a:r>
          <a:r>
            <a:rPr lang="zh-CN" b="1" dirty="0" smtClean="0">
              <a:solidFill>
                <a:schemeClr val="tx1"/>
              </a:solidFill>
            </a:rPr>
            <a:t>。</a:t>
          </a:r>
          <a:endParaRPr lang="zh-CN" b="1" dirty="0">
            <a:solidFill>
              <a:schemeClr val="tx1"/>
            </a:solidFill>
          </a:endParaRPr>
        </a:p>
      </dgm:t>
    </dgm:pt>
    <dgm:pt modelId="{D379BB4D-AB45-4103-ACDB-D8AE0BE4E0C0}" type="parTrans" cxnId="{E61262FF-EA99-4680-B41D-2095F9A6ED22}">
      <dgm:prSet/>
      <dgm:spPr/>
      <dgm:t>
        <a:bodyPr/>
        <a:lstStyle/>
        <a:p>
          <a:endParaRPr lang="zh-CN" altLang="en-US" b="1">
            <a:solidFill>
              <a:srgbClr val="000000"/>
            </a:solidFill>
          </a:endParaRPr>
        </a:p>
      </dgm:t>
    </dgm:pt>
    <dgm:pt modelId="{B194533F-F056-46AE-A5CF-5AC2429707BB}" type="sibTrans" cxnId="{E61262FF-EA99-4680-B41D-2095F9A6ED22}">
      <dgm:prSet/>
      <dgm:spPr/>
      <dgm:t>
        <a:bodyPr/>
        <a:lstStyle/>
        <a:p>
          <a:endParaRPr lang="zh-CN" altLang="en-US" b="1">
            <a:solidFill>
              <a:srgbClr val="000000"/>
            </a:solidFill>
          </a:endParaRPr>
        </a:p>
      </dgm:t>
    </dgm:pt>
    <dgm:pt modelId="{07C7F5E6-06CF-49DD-A490-BE2FB375AD26}" type="pres">
      <dgm:prSet presAssocID="{5F8CE5B9-6F3E-4020-8397-52DE07DD9FFE}" presName="linear" presStyleCnt="0">
        <dgm:presLayoutVars>
          <dgm:animLvl val="lvl"/>
          <dgm:resizeHandles val="exact"/>
        </dgm:presLayoutVars>
      </dgm:prSet>
      <dgm:spPr/>
      <dgm:t>
        <a:bodyPr/>
        <a:lstStyle/>
        <a:p>
          <a:endParaRPr lang="zh-CN" altLang="en-US"/>
        </a:p>
      </dgm:t>
    </dgm:pt>
    <dgm:pt modelId="{12DE4BE3-C8CC-4759-BCCD-1C068EAFC8C0}" type="pres">
      <dgm:prSet presAssocID="{5E375570-613A-4593-BE12-0C96650BC5D6}" presName="parentText" presStyleLbl="node1" presStyleIdx="0" presStyleCnt="3">
        <dgm:presLayoutVars>
          <dgm:chMax val="0"/>
          <dgm:bulletEnabled val="1"/>
        </dgm:presLayoutVars>
      </dgm:prSet>
      <dgm:spPr/>
      <dgm:t>
        <a:bodyPr/>
        <a:lstStyle/>
        <a:p>
          <a:endParaRPr lang="zh-CN" altLang="en-US"/>
        </a:p>
      </dgm:t>
    </dgm:pt>
    <dgm:pt modelId="{786927FD-BE3C-4C21-B0F2-6DD4728B63F8}" type="pres">
      <dgm:prSet presAssocID="{831A0EC3-565B-4B31-A542-1D3CBDC286B0}" presName="spacer" presStyleCnt="0"/>
      <dgm:spPr/>
    </dgm:pt>
    <dgm:pt modelId="{E60AB16F-7F5D-4754-AD1C-EA97AA204A97}" type="pres">
      <dgm:prSet presAssocID="{4382EFD6-19DB-46F9-B52E-7BDF29F0AF39}" presName="parentText" presStyleLbl="node1" presStyleIdx="1" presStyleCnt="3">
        <dgm:presLayoutVars>
          <dgm:chMax val="0"/>
          <dgm:bulletEnabled val="1"/>
        </dgm:presLayoutVars>
      </dgm:prSet>
      <dgm:spPr/>
      <dgm:t>
        <a:bodyPr/>
        <a:lstStyle/>
        <a:p>
          <a:endParaRPr lang="zh-CN" altLang="en-US"/>
        </a:p>
      </dgm:t>
    </dgm:pt>
    <dgm:pt modelId="{1195D0DB-BF8D-4131-B53C-BACE35E8A728}" type="pres">
      <dgm:prSet presAssocID="{4382EFD6-19DB-46F9-B52E-7BDF29F0AF39}" presName="childText" presStyleLbl="revTx" presStyleIdx="0" presStyleCnt="1">
        <dgm:presLayoutVars>
          <dgm:bulletEnabled val="1"/>
        </dgm:presLayoutVars>
      </dgm:prSet>
      <dgm:spPr/>
      <dgm:t>
        <a:bodyPr/>
        <a:lstStyle/>
        <a:p>
          <a:endParaRPr lang="zh-CN" altLang="en-US"/>
        </a:p>
      </dgm:t>
    </dgm:pt>
    <dgm:pt modelId="{DA6DA199-6E86-4A1B-A7A7-2D913603362A}" type="pres">
      <dgm:prSet presAssocID="{94795965-E4A4-4311-88F5-1A76372B5B0F}" presName="parentText" presStyleLbl="node1" presStyleIdx="2" presStyleCnt="3">
        <dgm:presLayoutVars>
          <dgm:chMax val="0"/>
          <dgm:bulletEnabled val="1"/>
        </dgm:presLayoutVars>
      </dgm:prSet>
      <dgm:spPr/>
      <dgm:t>
        <a:bodyPr/>
        <a:lstStyle/>
        <a:p>
          <a:endParaRPr lang="zh-CN" altLang="en-US"/>
        </a:p>
      </dgm:t>
    </dgm:pt>
  </dgm:ptLst>
  <dgm:cxnLst>
    <dgm:cxn modelId="{E61262FF-EA99-4680-B41D-2095F9A6ED22}" srcId="{5F8CE5B9-6F3E-4020-8397-52DE07DD9FFE}" destId="{94795965-E4A4-4311-88F5-1A76372B5B0F}" srcOrd="2" destOrd="0" parTransId="{D379BB4D-AB45-4103-ACDB-D8AE0BE4E0C0}" sibTransId="{B194533F-F056-46AE-A5CF-5AC2429707BB}"/>
    <dgm:cxn modelId="{61DE59CE-00EE-4CB4-BD0F-2EE8628F4C99}" srcId="{5F8CE5B9-6F3E-4020-8397-52DE07DD9FFE}" destId="{5E375570-613A-4593-BE12-0C96650BC5D6}" srcOrd="0" destOrd="0" parTransId="{6058ED31-2B91-480D-B48F-7136A4EDDCB7}" sibTransId="{831A0EC3-565B-4B31-A542-1D3CBDC286B0}"/>
    <dgm:cxn modelId="{C28CA2BE-7B4F-4922-BC32-D7347A4FD366}" type="presOf" srcId="{31416048-4750-4115-8CBD-818391657884}" destId="{1195D0DB-BF8D-4131-B53C-BACE35E8A728}" srcOrd="0" destOrd="5" presId="urn:microsoft.com/office/officeart/2005/8/layout/vList2"/>
    <dgm:cxn modelId="{A9B73696-4C06-4AB2-ADD8-5C4DC0BAC1F9}" srcId="{4382EFD6-19DB-46F9-B52E-7BDF29F0AF39}" destId="{3310ECDC-F630-412B-9ECB-6CB316718FAF}" srcOrd="4" destOrd="0" parTransId="{401BE996-F8E4-43D8-8DB8-8CCF1BE5019A}" sibTransId="{59C74DB4-3ABC-4A10-8650-96F4C426A5E6}"/>
    <dgm:cxn modelId="{7DAFCD0D-C71D-42F2-A83B-799DC4EFF50C}" type="presOf" srcId="{F1CE1FEC-DEA4-4DCB-8029-F66300BEA983}" destId="{1195D0DB-BF8D-4131-B53C-BACE35E8A728}" srcOrd="0" destOrd="2" presId="urn:microsoft.com/office/officeart/2005/8/layout/vList2"/>
    <dgm:cxn modelId="{6A154782-930F-4A51-8FD1-0039E16B5F52}" type="presOf" srcId="{5F8CE5B9-6F3E-4020-8397-52DE07DD9FFE}" destId="{07C7F5E6-06CF-49DD-A490-BE2FB375AD26}" srcOrd="0" destOrd="0" presId="urn:microsoft.com/office/officeart/2005/8/layout/vList2"/>
    <dgm:cxn modelId="{D6A86B67-7543-4AD9-85E3-A16F405183FE}" srcId="{4382EFD6-19DB-46F9-B52E-7BDF29F0AF39}" destId="{6EB74474-0707-4927-B096-6B784E236847}" srcOrd="1" destOrd="0" parTransId="{BFA4819D-DC1E-48AA-A97D-603BDB1AB658}" sibTransId="{71263A1D-0CAC-447D-8AA7-A404C1998326}"/>
    <dgm:cxn modelId="{B254ADEE-EB80-42D4-BCF2-207EE93761C2}" srcId="{4382EFD6-19DB-46F9-B52E-7BDF29F0AF39}" destId="{F1CE1FEC-DEA4-4DCB-8029-F66300BEA983}" srcOrd="2" destOrd="0" parTransId="{4F2F0586-46B7-4897-8B9E-53E7F4F42183}" sibTransId="{E26F5DCE-E6D8-431B-B12C-8E6B3F68F143}"/>
    <dgm:cxn modelId="{04728E92-50DD-4AE8-B2EF-379C5C4223B2}" srcId="{4382EFD6-19DB-46F9-B52E-7BDF29F0AF39}" destId="{31416048-4750-4115-8CBD-818391657884}" srcOrd="5" destOrd="0" parTransId="{A9FA533F-8248-4644-9067-F11ECDDE4467}" sibTransId="{D22B2619-7DF2-4D14-954D-5848B978252C}"/>
    <dgm:cxn modelId="{981F7971-C051-4654-BD51-56BB9216F85B}" type="presOf" srcId="{6EB74474-0707-4927-B096-6B784E236847}" destId="{1195D0DB-BF8D-4131-B53C-BACE35E8A728}" srcOrd="0" destOrd="1" presId="urn:microsoft.com/office/officeart/2005/8/layout/vList2"/>
    <dgm:cxn modelId="{E6E1DF0E-00EC-48A9-9EDB-D3CEFCB64054}" srcId="{4382EFD6-19DB-46F9-B52E-7BDF29F0AF39}" destId="{6BD529A9-E4EE-4186-B1C4-0A436C820F3E}" srcOrd="0" destOrd="0" parTransId="{56E91380-C35F-4189-89D8-78E17AF51A1D}" sibTransId="{830DD855-EE67-4044-A369-65A707A38499}"/>
    <dgm:cxn modelId="{A3203EB8-70B3-4ADB-9FB0-72206FE6A7BF}" type="presOf" srcId="{6BD529A9-E4EE-4186-B1C4-0A436C820F3E}" destId="{1195D0DB-BF8D-4131-B53C-BACE35E8A728}" srcOrd="0" destOrd="0" presId="urn:microsoft.com/office/officeart/2005/8/layout/vList2"/>
    <dgm:cxn modelId="{06D75AA6-43B5-4B1C-9141-507F7A529B78}" type="presOf" srcId="{5E375570-613A-4593-BE12-0C96650BC5D6}" destId="{12DE4BE3-C8CC-4759-BCCD-1C068EAFC8C0}" srcOrd="0" destOrd="0" presId="urn:microsoft.com/office/officeart/2005/8/layout/vList2"/>
    <dgm:cxn modelId="{B8BD8BA9-95EE-4335-B258-43931DE66D72}" type="presOf" srcId="{3310ECDC-F630-412B-9ECB-6CB316718FAF}" destId="{1195D0DB-BF8D-4131-B53C-BACE35E8A728}" srcOrd="0" destOrd="4" presId="urn:microsoft.com/office/officeart/2005/8/layout/vList2"/>
    <dgm:cxn modelId="{5CCECB88-C00E-49B8-B9EF-AD5C959D3A06}" type="presOf" srcId="{94795965-E4A4-4311-88F5-1A76372B5B0F}" destId="{DA6DA199-6E86-4A1B-A7A7-2D913603362A}" srcOrd="0" destOrd="0" presId="urn:microsoft.com/office/officeart/2005/8/layout/vList2"/>
    <dgm:cxn modelId="{F0D94B3D-C176-4C6B-9FF1-AD341C03E170}" srcId="{4382EFD6-19DB-46F9-B52E-7BDF29F0AF39}" destId="{7CC0BF46-A422-4153-BCCC-DC4F86F9043C}" srcOrd="3" destOrd="0" parTransId="{33FD3B43-669C-4B8B-80A7-A023AD3AA1B0}" sibTransId="{50825F98-26A3-4E11-9F37-065A38E8C545}"/>
    <dgm:cxn modelId="{3BB521A8-5320-4DDF-AD03-4CE8996FC721}" type="presOf" srcId="{7CC0BF46-A422-4153-BCCC-DC4F86F9043C}" destId="{1195D0DB-BF8D-4131-B53C-BACE35E8A728}" srcOrd="0" destOrd="3" presId="urn:microsoft.com/office/officeart/2005/8/layout/vList2"/>
    <dgm:cxn modelId="{DA5598F5-2602-4D57-A5E5-BE63D6DB5588}" type="presOf" srcId="{4382EFD6-19DB-46F9-B52E-7BDF29F0AF39}" destId="{E60AB16F-7F5D-4754-AD1C-EA97AA204A97}" srcOrd="0" destOrd="0" presId="urn:microsoft.com/office/officeart/2005/8/layout/vList2"/>
    <dgm:cxn modelId="{B1910484-F85C-4B81-963C-415D80B8AD55}" srcId="{5F8CE5B9-6F3E-4020-8397-52DE07DD9FFE}" destId="{4382EFD6-19DB-46F9-B52E-7BDF29F0AF39}" srcOrd="1" destOrd="0" parTransId="{F9B61322-6C39-4E53-9E3D-CEE3DEDAE9ED}" sibTransId="{06241F72-C0A4-4B16-89D1-DD59CC27BFB8}"/>
    <dgm:cxn modelId="{FD066C31-71D5-4B09-B98F-44137618B951}" type="presParOf" srcId="{07C7F5E6-06CF-49DD-A490-BE2FB375AD26}" destId="{12DE4BE3-C8CC-4759-BCCD-1C068EAFC8C0}" srcOrd="0" destOrd="0" presId="urn:microsoft.com/office/officeart/2005/8/layout/vList2"/>
    <dgm:cxn modelId="{C656DCE7-C5EC-4351-8A0F-22C148316C88}" type="presParOf" srcId="{07C7F5E6-06CF-49DD-A490-BE2FB375AD26}" destId="{786927FD-BE3C-4C21-B0F2-6DD4728B63F8}" srcOrd="1" destOrd="0" presId="urn:microsoft.com/office/officeart/2005/8/layout/vList2"/>
    <dgm:cxn modelId="{D6D2852C-7174-465C-BC70-76569CBA6D7A}" type="presParOf" srcId="{07C7F5E6-06CF-49DD-A490-BE2FB375AD26}" destId="{E60AB16F-7F5D-4754-AD1C-EA97AA204A97}" srcOrd="2" destOrd="0" presId="urn:microsoft.com/office/officeart/2005/8/layout/vList2"/>
    <dgm:cxn modelId="{F6478DBF-4A95-452D-A163-07E735813968}" type="presParOf" srcId="{07C7F5E6-06CF-49DD-A490-BE2FB375AD26}" destId="{1195D0DB-BF8D-4131-B53C-BACE35E8A728}" srcOrd="3" destOrd="0" presId="urn:microsoft.com/office/officeart/2005/8/layout/vList2"/>
    <dgm:cxn modelId="{F588C4D8-31AF-4AFE-A42D-DC6A2EA71F6F}" type="presParOf" srcId="{07C7F5E6-06CF-49DD-A490-BE2FB375AD26}" destId="{DA6DA199-6E86-4A1B-A7A7-2D913603362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31624AD-B034-481C-A7FF-63C8F5471C4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D591C410-4B79-40E3-9500-898B003E973E}">
      <dgm:prSet/>
      <dgm:spPr/>
      <dgm:t>
        <a:bodyPr/>
        <a:lstStyle/>
        <a:p>
          <a:pPr rtl="0"/>
          <a:r>
            <a:rPr lang="zh-CN" b="1" dirty="0" smtClean="0">
              <a:solidFill>
                <a:srgbClr val="003300"/>
              </a:solidFill>
            </a:rPr>
            <a:t>太平洋：平均深度</a:t>
          </a:r>
          <a:r>
            <a:rPr lang="en-US" b="1" dirty="0" smtClean="0">
              <a:solidFill>
                <a:srgbClr val="003300"/>
              </a:solidFill>
            </a:rPr>
            <a:t>4300</a:t>
          </a:r>
          <a:r>
            <a:rPr lang="zh-CN" b="1" dirty="0" smtClean="0">
              <a:solidFill>
                <a:srgbClr val="003300"/>
              </a:solidFill>
            </a:rPr>
            <a:t>米</a:t>
          </a:r>
          <a:endParaRPr lang="zh-CN" dirty="0">
            <a:solidFill>
              <a:srgbClr val="003300"/>
            </a:solidFill>
          </a:endParaRPr>
        </a:p>
      </dgm:t>
    </dgm:pt>
    <dgm:pt modelId="{D25773BD-1056-4820-867B-81DD16E9CFB2}" type="parTrans" cxnId="{1A56F66B-B09E-43DE-87B4-145A5122DEA1}">
      <dgm:prSet/>
      <dgm:spPr/>
      <dgm:t>
        <a:bodyPr/>
        <a:lstStyle/>
        <a:p>
          <a:endParaRPr lang="zh-CN" altLang="en-US">
            <a:solidFill>
              <a:srgbClr val="003300"/>
            </a:solidFill>
          </a:endParaRPr>
        </a:p>
      </dgm:t>
    </dgm:pt>
    <dgm:pt modelId="{D5590D6E-D19D-4EA2-B7CC-AC8DECEC6E30}" type="sibTrans" cxnId="{1A56F66B-B09E-43DE-87B4-145A5122DEA1}">
      <dgm:prSet/>
      <dgm:spPr/>
      <dgm:t>
        <a:bodyPr/>
        <a:lstStyle/>
        <a:p>
          <a:endParaRPr lang="zh-CN" altLang="en-US">
            <a:solidFill>
              <a:srgbClr val="003300"/>
            </a:solidFill>
          </a:endParaRPr>
        </a:p>
      </dgm:t>
    </dgm:pt>
    <dgm:pt modelId="{FB6B6C30-AE53-4AC5-A065-52F33F16821E}">
      <dgm:prSet/>
      <dgm:spPr/>
      <dgm:t>
        <a:bodyPr/>
        <a:lstStyle/>
        <a:p>
          <a:pPr rtl="0"/>
          <a:r>
            <a:rPr lang="zh-CN" b="1" dirty="0" smtClean="0">
              <a:solidFill>
                <a:srgbClr val="003300"/>
              </a:solidFill>
            </a:rPr>
            <a:t>印度洋：平均深度</a:t>
          </a:r>
          <a:r>
            <a:rPr lang="en-US" b="1" dirty="0" smtClean="0">
              <a:solidFill>
                <a:srgbClr val="003300"/>
              </a:solidFill>
            </a:rPr>
            <a:t>3897</a:t>
          </a:r>
          <a:r>
            <a:rPr lang="zh-CN" b="1" dirty="0" smtClean="0">
              <a:solidFill>
                <a:srgbClr val="003300"/>
              </a:solidFill>
            </a:rPr>
            <a:t>米</a:t>
          </a:r>
          <a:endParaRPr lang="zh-CN" dirty="0">
            <a:solidFill>
              <a:srgbClr val="003300"/>
            </a:solidFill>
          </a:endParaRPr>
        </a:p>
      </dgm:t>
    </dgm:pt>
    <dgm:pt modelId="{BF97EFC0-D399-455D-90E7-EC840B73F4F0}" type="parTrans" cxnId="{6EFD10B8-07F2-4BDA-B1BA-F9EEE3D0E9B7}">
      <dgm:prSet/>
      <dgm:spPr/>
      <dgm:t>
        <a:bodyPr/>
        <a:lstStyle/>
        <a:p>
          <a:endParaRPr lang="zh-CN" altLang="en-US">
            <a:solidFill>
              <a:srgbClr val="003300"/>
            </a:solidFill>
          </a:endParaRPr>
        </a:p>
      </dgm:t>
    </dgm:pt>
    <dgm:pt modelId="{E1B023CC-281F-4ED7-8AA1-D211AC887B72}" type="sibTrans" cxnId="{6EFD10B8-07F2-4BDA-B1BA-F9EEE3D0E9B7}">
      <dgm:prSet/>
      <dgm:spPr/>
      <dgm:t>
        <a:bodyPr/>
        <a:lstStyle/>
        <a:p>
          <a:endParaRPr lang="zh-CN" altLang="en-US">
            <a:solidFill>
              <a:srgbClr val="003300"/>
            </a:solidFill>
          </a:endParaRPr>
        </a:p>
      </dgm:t>
    </dgm:pt>
    <dgm:pt modelId="{6DACB159-14BC-4C0D-99F6-20D6612B7BE9}">
      <dgm:prSet/>
      <dgm:spPr/>
      <dgm:t>
        <a:bodyPr/>
        <a:lstStyle/>
        <a:p>
          <a:pPr rtl="0"/>
          <a:r>
            <a:rPr lang="zh-CN" b="1" dirty="0" smtClean="0">
              <a:solidFill>
                <a:srgbClr val="003300"/>
              </a:solidFill>
            </a:rPr>
            <a:t>大西洋：平均深度</a:t>
          </a:r>
          <a:r>
            <a:rPr lang="en-US" b="1" dirty="0" smtClean="0">
              <a:solidFill>
                <a:srgbClr val="003300"/>
              </a:solidFill>
            </a:rPr>
            <a:t>3626</a:t>
          </a:r>
          <a:r>
            <a:rPr lang="zh-CN" b="1" dirty="0" smtClean="0">
              <a:solidFill>
                <a:srgbClr val="003300"/>
              </a:solidFill>
            </a:rPr>
            <a:t>米</a:t>
          </a:r>
          <a:endParaRPr lang="zh-CN" dirty="0">
            <a:solidFill>
              <a:srgbClr val="003300"/>
            </a:solidFill>
          </a:endParaRPr>
        </a:p>
      </dgm:t>
    </dgm:pt>
    <dgm:pt modelId="{6E3E2349-0EE7-4E07-A84A-5F5F60BAF186}" type="parTrans" cxnId="{70A530D8-31BA-4899-B0B1-C3D2D14CF5AD}">
      <dgm:prSet/>
      <dgm:spPr/>
      <dgm:t>
        <a:bodyPr/>
        <a:lstStyle/>
        <a:p>
          <a:endParaRPr lang="zh-CN" altLang="en-US">
            <a:solidFill>
              <a:srgbClr val="003300"/>
            </a:solidFill>
          </a:endParaRPr>
        </a:p>
      </dgm:t>
    </dgm:pt>
    <dgm:pt modelId="{C575190E-65BF-4C8C-A945-08E3B59662FD}" type="sibTrans" cxnId="{70A530D8-31BA-4899-B0B1-C3D2D14CF5AD}">
      <dgm:prSet/>
      <dgm:spPr/>
      <dgm:t>
        <a:bodyPr/>
        <a:lstStyle/>
        <a:p>
          <a:endParaRPr lang="zh-CN" altLang="en-US">
            <a:solidFill>
              <a:srgbClr val="003300"/>
            </a:solidFill>
          </a:endParaRPr>
        </a:p>
      </dgm:t>
    </dgm:pt>
    <dgm:pt modelId="{9137D21F-F45E-428B-8D49-F56300B4EE12}">
      <dgm:prSet/>
      <dgm:spPr/>
      <dgm:t>
        <a:bodyPr/>
        <a:lstStyle/>
        <a:p>
          <a:pPr rtl="0"/>
          <a:r>
            <a:rPr lang="zh-CN" b="1" dirty="0" smtClean="0">
              <a:solidFill>
                <a:srgbClr val="003300"/>
              </a:solidFill>
            </a:rPr>
            <a:t>北冰洋：平均深度</a:t>
          </a:r>
          <a:r>
            <a:rPr lang="en-US" b="1" dirty="0" smtClean="0">
              <a:solidFill>
                <a:srgbClr val="003300"/>
              </a:solidFill>
            </a:rPr>
            <a:t>1205</a:t>
          </a:r>
          <a:r>
            <a:rPr lang="zh-CN" b="1" dirty="0" smtClean="0">
              <a:solidFill>
                <a:srgbClr val="003300"/>
              </a:solidFill>
            </a:rPr>
            <a:t>米</a:t>
          </a:r>
          <a:endParaRPr lang="zh-CN" dirty="0">
            <a:solidFill>
              <a:srgbClr val="003300"/>
            </a:solidFill>
          </a:endParaRPr>
        </a:p>
      </dgm:t>
    </dgm:pt>
    <dgm:pt modelId="{42411657-1404-45FE-B78C-99F264F8F4A2}" type="parTrans" cxnId="{61C9E416-1C3C-41DD-9E41-55D400E2DDB3}">
      <dgm:prSet/>
      <dgm:spPr/>
      <dgm:t>
        <a:bodyPr/>
        <a:lstStyle/>
        <a:p>
          <a:endParaRPr lang="zh-CN" altLang="en-US">
            <a:solidFill>
              <a:srgbClr val="003300"/>
            </a:solidFill>
          </a:endParaRPr>
        </a:p>
      </dgm:t>
    </dgm:pt>
    <dgm:pt modelId="{1C985A37-34A8-4EF7-B92C-A2FF73EE40BF}" type="sibTrans" cxnId="{61C9E416-1C3C-41DD-9E41-55D400E2DDB3}">
      <dgm:prSet/>
      <dgm:spPr/>
      <dgm:t>
        <a:bodyPr/>
        <a:lstStyle/>
        <a:p>
          <a:endParaRPr lang="zh-CN" altLang="en-US">
            <a:solidFill>
              <a:srgbClr val="003300"/>
            </a:solidFill>
          </a:endParaRPr>
        </a:p>
      </dgm:t>
    </dgm:pt>
    <dgm:pt modelId="{27611597-58BD-4788-8DD2-4B591FB7872C}">
      <dgm:prSet/>
      <dgm:spPr>
        <a:solidFill>
          <a:schemeClr val="accent5">
            <a:lumMod val="25000"/>
          </a:schemeClr>
        </a:solidFill>
      </dgm:spPr>
      <dgm:t>
        <a:bodyPr/>
        <a:lstStyle/>
        <a:p>
          <a:pPr rtl="0"/>
          <a:r>
            <a:rPr lang="zh-CN" b="1" dirty="0" smtClean="0">
              <a:solidFill>
                <a:schemeClr val="tx1"/>
              </a:solidFill>
            </a:rPr>
            <a:t>大洋深度分布同样表现了</a:t>
          </a:r>
          <a:r>
            <a:rPr lang="zh-CN" b="1" i="1" u="sng" dirty="0" smtClean="0">
              <a:solidFill>
                <a:srgbClr val="FFFF00"/>
              </a:solidFill>
            </a:rPr>
            <a:t>泛对称性</a:t>
          </a:r>
          <a:r>
            <a:rPr lang="zh-CN" b="1" dirty="0" smtClean="0">
              <a:solidFill>
                <a:schemeClr val="tx1"/>
              </a:solidFill>
            </a:rPr>
            <a:t>。</a:t>
          </a:r>
          <a:endParaRPr lang="zh-CN" dirty="0">
            <a:solidFill>
              <a:schemeClr val="tx1"/>
            </a:solidFill>
          </a:endParaRPr>
        </a:p>
      </dgm:t>
    </dgm:pt>
    <dgm:pt modelId="{1F74E91C-AC7C-4551-85F4-0E6B129906C1}" type="parTrans" cxnId="{FE3CDC88-3DC9-4656-BDE4-58FE080D0ED9}">
      <dgm:prSet/>
      <dgm:spPr/>
      <dgm:t>
        <a:bodyPr/>
        <a:lstStyle/>
        <a:p>
          <a:endParaRPr lang="zh-CN" altLang="en-US">
            <a:solidFill>
              <a:srgbClr val="003300"/>
            </a:solidFill>
          </a:endParaRPr>
        </a:p>
      </dgm:t>
    </dgm:pt>
    <dgm:pt modelId="{BDC0362E-0F97-484F-A60B-A27B59B220AB}" type="sibTrans" cxnId="{FE3CDC88-3DC9-4656-BDE4-58FE080D0ED9}">
      <dgm:prSet/>
      <dgm:spPr/>
      <dgm:t>
        <a:bodyPr/>
        <a:lstStyle/>
        <a:p>
          <a:endParaRPr lang="zh-CN" altLang="en-US">
            <a:solidFill>
              <a:srgbClr val="003300"/>
            </a:solidFill>
          </a:endParaRPr>
        </a:p>
      </dgm:t>
    </dgm:pt>
    <dgm:pt modelId="{80C0FC0D-934F-4CEF-B7F0-10679E6CD221}" type="pres">
      <dgm:prSet presAssocID="{A31624AD-B034-481C-A7FF-63C8F5471C41}" presName="linear" presStyleCnt="0">
        <dgm:presLayoutVars>
          <dgm:animLvl val="lvl"/>
          <dgm:resizeHandles val="exact"/>
        </dgm:presLayoutVars>
      </dgm:prSet>
      <dgm:spPr/>
      <dgm:t>
        <a:bodyPr/>
        <a:lstStyle/>
        <a:p>
          <a:endParaRPr lang="zh-CN" altLang="en-US"/>
        </a:p>
      </dgm:t>
    </dgm:pt>
    <dgm:pt modelId="{35E7BF3A-CDC4-420B-8D93-4EF3E5ADCC96}" type="pres">
      <dgm:prSet presAssocID="{D591C410-4B79-40E3-9500-898B003E973E}" presName="parentText" presStyleLbl="node1" presStyleIdx="0" presStyleCnt="5">
        <dgm:presLayoutVars>
          <dgm:chMax val="0"/>
          <dgm:bulletEnabled val="1"/>
        </dgm:presLayoutVars>
      </dgm:prSet>
      <dgm:spPr/>
      <dgm:t>
        <a:bodyPr/>
        <a:lstStyle/>
        <a:p>
          <a:endParaRPr lang="zh-CN" altLang="en-US"/>
        </a:p>
      </dgm:t>
    </dgm:pt>
    <dgm:pt modelId="{7E67540C-34C8-4042-80C2-2455DB115F19}" type="pres">
      <dgm:prSet presAssocID="{D5590D6E-D19D-4EA2-B7CC-AC8DECEC6E30}" presName="spacer" presStyleCnt="0"/>
      <dgm:spPr/>
    </dgm:pt>
    <dgm:pt modelId="{551D31C4-3B03-4354-9D3A-91C3725CD55F}" type="pres">
      <dgm:prSet presAssocID="{FB6B6C30-AE53-4AC5-A065-52F33F16821E}" presName="parentText" presStyleLbl="node1" presStyleIdx="1" presStyleCnt="5">
        <dgm:presLayoutVars>
          <dgm:chMax val="0"/>
          <dgm:bulletEnabled val="1"/>
        </dgm:presLayoutVars>
      </dgm:prSet>
      <dgm:spPr/>
      <dgm:t>
        <a:bodyPr/>
        <a:lstStyle/>
        <a:p>
          <a:endParaRPr lang="zh-CN" altLang="en-US"/>
        </a:p>
      </dgm:t>
    </dgm:pt>
    <dgm:pt modelId="{377DC721-5E89-4BF5-B6A2-B75E781B1532}" type="pres">
      <dgm:prSet presAssocID="{E1B023CC-281F-4ED7-8AA1-D211AC887B72}" presName="spacer" presStyleCnt="0"/>
      <dgm:spPr/>
    </dgm:pt>
    <dgm:pt modelId="{92A55A8A-A761-4300-BF7E-8C18B5EA63F3}" type="pres">
      <dgm:prSet presAssocID="{6DACB159-14BC-4C0D-99F6-20D6612B7BE9}" presName="parentText" presStyleLbl="node1" presStyleIdx="2" presStyleCnt="5">
        <dgm:presLayoutVars>
          <dgm:chMax val="0"/>
          <dgm:bulletEnabled val="1"/>
        </dgm:presLayoutVars>
      </dgm:prSet>
      <dgm:spPr/>
      <dgm:t>
        <a:bodyPr/>
        <a:lstStyle/>
        <a:p>
          <a:endParaRPr lang="zh-CN" altLang="en-US"/>
        </a:p>
      </dgm:t>
    </dgm:pt>
    <dgm:pt modelId="{FA519C1F-DB18-489D-81F9-99AD81AA40A9}" type="pres">
      <dgm:prSet presAssocID="{C575190E-65BF-4C8C-A945-08E3B59662FD}" presName="spacer" presStyleCnt="0"/>
      <dgm:spPr/>
    </dgm:pt>
    <dgm:pt modelId="{1A3BB723-B3AF-4754-A7F9-06C0EDAC0D66}" type="pres">
      <dgm:prSet presAssocID="{9137D21F-F45E-428B-8D49-F56300B4EE12}" presName="parentText" presStyleLbl="node1" presStyleIdx="3" presStyleCnt="5">
        <dgm:presLayoutVars>
          <dgm:chMax val="0"/>
          <dgm:bulletEnabled val="1"/>
        </dgm:presLayoutVars>
      </dgm:prSet>
      <dgm:spPr/>
      <dgm:t>
        <a:bodyPr/>
        <a:lstStyle/>
        <a:p>
          <a:endParaRPr lang="zh-CN" altLang="en-US"/>
        </a:p>
      </dgm:t>
    </dgm:pt>
    <dgm:pt modelId="{AC08D750-027E-4901-9D31-E1C69EF00B19}" type="pres">
      <dgm:prSet presAssocID="{1C985A37-34A8-4EF7-B92C-A2FF73EE40BF}" presName="spacer" presStyleCnt="0"/>
      <dgm:spPr/>
    </dgm:pt>
    <dgm:pt modelId="{B1A724B7-D8FF-4CFF-AE31-A49A4B743ECA}" type="pres">
      <dgm:prSet presAssocID="{27611597-58BD-4788-8DD2-4B591FB7872C}" presName="parentText" presStyleLbl="node1" presStyleIdx="4" presStyleCnt="5">
        <dgm:presLayoutVars>
          <dgm:chMax val="0"/>
          <dgm:bulletEnabled val="1"/>
        </dgm:presLayoutVars>
      </dgm:prSet>
      <dgm:spPr/>
      <dgm:t>
        <a:bodyPr/>
        <a:lstStyle/>
        <a:p>
          <a:endParaRPr lang="zh-CN" altLang="en-US"/>
        </a:p>
      </dgm:t>
    </dgm:pt>
  </dgm:ptLst>
  <dgm:cxnLst>
    <dgm:cxn modelId="{1A56F66B-B09E-43DE-87B4-145A5122DEA1}" srcId="{A31624AD-B034-481C-A7FF-63C8F5471C41}" destId="{D591C410-4B79-40E3-9500-898B003E973E}" srcOrd="0" destOrd="0" parTransId="{D25773BD-1056-4820-867B-81DD16E9CFB2}" sibTransId="{D5590D6E-D19D-4EA2-B7CC-AC8DECEC6E30}"/>
    <dgm:cxn modelId="{FE3CDC88-3DC9-4656-BDE4-58FE080D0ED9}" srcId="{A31624AD-B034-481C-A7FF-63C8F5471C41}" destId="{27611597-58BD-4788-8DD2-4B591FB7872C}" srcOrd="4" destOrd="0" parTransId="{1F74E91C-AC7C-4551-85F4-0E6B129906C1}" sibTransId="{BDC0362E-0F97-484F-A60B-A27B59B220AB}"/>
    <dgm:cxn modelId="{7CD56637-9D24-4230-9F54-A893000F235F}" type="presOf" srcId="{6DACB159-14BC-4C0D-99F6-20D6612B7BE9}" destId="{92A55A8A-A761-4300-BF7E-8C18B5EA63F3}" srcOrd="0" destOrd="0" presId="urn:microsoft.com/office/officeart/2005/8/layout/vList2"/>
    <dgm:cxn modelId="{70A530D8-31BA-4899-B0B1-C3D2D14CF5AD}" srcId="{A31624AD-B034-481C-A7FF-63C8F5471C41}" destId="{6DACB159-14BC-4C0D-99F6-20D6612B7BE9}" srcOrd="2" destOrd="0" parTransId="{6E3E2349-0EE7-4E07-A84A-5F5F60BAF186}" sibTransId="{C575190E-65BF-4C8C-A945-08E3B59662FD}"/>
    <dgm:cxn modelId="{61C9E416-1C3C-41DD-9E41-55D400E2DDB3}" srcId="{A31624AD-B034-481C-A7FF-63C8F5471C41}" destId="{9137D21F-F45E-428B-8D49-F56300B4EE12}" srcOrd="3" destOrd="0" parTransId="{42411657-1404-45FE-B78C-99F264F8F4A2}" sibTransId="{1C985A37-34A8-4EF7-B92C-A2FF73EE40BF}"/>
    <dgm:cxn modelId="{6EFD10B8-07F2-4BDA-B1BA-F9EEE3D0E9B7}" srcId="{A31624AD-B034-481C-A7FF-63C8F5471C41}" destId="{FB6B6C30-AE53-4AC5-A065-52F33F16821E}" srcOrd="1" destOrd="0" parTransId="{BF97EFC0-D399-455D-90E7-EC840B73F4F0}" sibTransId="{E1B023CC-281F-4ED7-8AA1-D211AC887B72}"/>
    <dgm:cxn modelId="{CE568F70-2B6C-4EA1-AE04-C7098AE30CDF}" type="presOf" srcId="{9137D21F-F45E-428B-8D49-F56300B4EE12}" destId="{1A3BB723-B3AF-4754-A7F9-06C0EDAC0D66}" srcOrd="0" destOrd="0" presId="urn:microsoft.com/office/officeart/2005/8/layout/vList2"/>
    <dgm:cxn modelId="{7F34CB59-D0A7-4AB1-93B2-6CFAF0414B57}" type="presOf" srcId="{27611597-58BD-4788-8DD2-4B591FB7872C}" destId="{B1A724B7-D8FF-4CFF-AE31-A49A4B743ECA}" srcOrd="0" destOrd="0" presId="urn:microsoft.com/office/officeart/2005/8/layout/vList2"/>
    <dgm:cxn modelId="{26205F65-4298-46CA-ABA9-D1B4E09F1C29}" type="presOf" srcId="{D591C410-4B79-40E3-9500-898B003E973E}" destId="{35E7BF3A-CDC4-420B-8D93-4EF3E5ADCC96}" srcOrd="0" destOrd="0" presId="urn:microsoft.com/office/officeart/2005/8/layout/vList2"/>
    <dgm:cxn modelId="{F5821D78-592B-4E5C-81EA-A4C25461DA98}" type="presOf" srcId="{A31624AD-B034-481C-A7FF-63C8F5471C41}" destId="{80C0FC0D-934F-4CEF-B7F0-10679E6CD221}" srcOrd="0" destOrd="0" presId="urn:microsoft.com/office/officeart/2005/8/layout/vList2"/>
    <dgm:cxn modelId="{839A0CEF-F21E-41AA-8318-A07195839D3F}" type="presOf" srcId="{FB6B6C30-AE53-4AC5-A065-52F33F16821E}" destId="{551D31C4-3B03-4354-9D3A-91C3725CD55F}" srcOrd="0" destOrd="0" presId="urn:microsoft.com/office/officeart/2005/8/layout/vList2"/>
    <dgm:cxn modelId="{53D67790-61FF-49D9-BF9B-613EEF3B9C90}" type="presParOf" srcId="{80C0FC0D-934F-4CEF-B7F0-10679E6CD221}" destId="{35E7BF3A-CDC4-420B-8D93-4EF3E5ADCC96}" srcOrd="0" destOrd="0" presId="urn:microsoft.com/office/officeart/2005/8/layout/vList2"/>
    <dgm:cxn modelId="{AC9D88A7-68DA-4223-A9A6-E376254B7AE2}" type="presParOf" srcId="{80C0FC0D-934F-4CEF-B7F0-10679E6CD221}" destId="{7E67540C-34C8-4042-80C2-2455DB115F19}" srcOrd="1" destOrd="0" presId="urn:microsoft.com/office/officeart/2005/8/layout/vList2"/>
    <dgm:cxn modelId="{D407C728-B7E3-4401-932D-99D15BA1B134}" type="presParOf" srcId="{80C0FC0D-934F-4CEF-B7F0-10679E6CD221}" destId="{551D31C4-3B03-4354-9D3A-91C3725CD55F}" srcOrd="2" destOrd="0" presId="urn:microsoft.com/office/officeart/2005/8/layout/vList2"/>
    <dgm:cxn modelId="{28BA6DDA-DF79-4321-94E7-EFE3CF366067}" type="presParOf" srcId="{80C0FC0D-934F-4CEF-B7F0-10679E6CD221}" destId="{377DC721-5E89-4BF5-B6A2-B75E781B1532}" srcOrd="3" destOrd="0" presId="urn:microsoft.com/office/officeart/2005/8/layout/vList2"/>
    <dgm:cxn modelId="{F37A1556-BA07-4D5F-85B0-F8E279535588}" type="presParOf" srcId="{80C0FC0D-934F-4CEF-B7F0-10679E6CD221}" destId="{92A55A8A-A761-4300-BF7E-8C18B5EA63F3}" srcOrd="4" destOrd="0" presId="urn:microsoft.com/office/officeart/2005/8/layout/vList2"/>
    <dgm:cxn modelId="{AD371FC7-C145-40F2-A3E1-3D865ED4C850}" type="presParOf" srcId="{80C0FC0D-934F-4CEF-B7F0-10679E6CD221}" destId="{FA519C1F-DB18-489D-81F9-99AD81AA40A9}" srcOrd="5" destOrd="0" presId="urn:microsoft.com/office/officeart/2005/8/layout/vList2"/>
    <dgm:cxn modelId="{02EA22BF-CACF-4D09-8EDE-035DFD1D77D7}" type="presParOf" srcId="{80C0FC0D-934F-4CEF-B7F0-10679E6CD221}" destId="{1A3BB723-B3AF-4754-A7F9-06C0EDAC0D66}" srcOrd="6" destOrd="0" presId="urn:microsoft.com/office/officeart/2005/8/layout/vList2"/>
    <dgm:cxn modelId="{C4E507F4-236E-4C14-908B-C055BD5E7351}" type="presParOf" srcId="{80C0FC0D-934F-4CEF-B7F0-10679E6CD221}" destId="{AC08D750-027E-4901-9D31-E1C69EF00B19}" srcOrd="7" destOrd="0" presId="urn:microsoft.com/office/officeart/2005/8/layout/vList2"/>
    <dgm:cxn modelId="{FBCBFEE6-89B7-4B49-A4B8-15C5976C2F80}" type="presParOf" srcId="{80C0FC0D-934F-4CEF-B7F0-10679E6CD221}" destId="{B1A724B7-D8FF-4CFF-AE31-A49A4B743EC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8FBC9E0-B8CA-4F49-9F17-4F699571D66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6E8AC1C3-3ECF-48E0-A4F0-976BFA8C6E3D}">
      <dgm:prSet custT="1"/>
      <dgm:spPr/>
      <dgm:t>
        <a:bodyPr/>
        <a:lstStyle/>
        <a:p>
          <a:pPr rtl="0"/>
          <a:r>
            <a:rPr lang="zh-CN" altLang="en-US" sz="3600" b="1" dirty="0" smtClean="0">
              <a:solidFill>
                <a:srgbClr val="000000"/>
              </a:solidFill>
            </a:rPr>
            <a:t>定义：同样被海洋所环绕，但面积远比大陆小的小块陆地。</a:t>
          </a:r>
          <a:endParaRPr lang="zh-CN" altLang="en-US" sz="3600" dirty="0">
            <a:solidFill>
              <a:srgbClr val="000000"/>
            </a:solidFill>
          </a:endParaRPr>
        </a:p>
      </dgm:t>
    </dgm:pt>
    <dgm:pt modelId="{51C4C69B-5B92-4589-AA10-D624FF953AC1}" type="parTrans" cxnId="{5FD56B08-BB7A-4AC2-A2F8-E9CC14B55EF2}">
      <dgm:prSet/>
      <dgm:spPr/>
      <dgm:t>
        <a:bodyPr/>
        <a:lstStyle/>
        <a:p>
          <a:endParaRPr lang="zh-CN" altLang="en-US"/>
        </a:p>
      </dgm:t>
    </dgm:pt>
    <dgm:pt modelId="{7E31FF94-6D0D-4277-8642-E0FFFDACE828}" type="sibTrans" cxnId="{5FD56B08-BB7A-4AC2-A2F8-E9CC14B55EF2}">
      <dgm:prSet/>
      <dgm:spPr/>
      <dgm:t>
        <a:bodyPr/>
        <a:lstStyle/>
        <a:p>
          <a:endParaRPr lang="zh-CN" altLang="en-US"/>
        </a:p>
      </dgm:t>
    </dgm:pt>
    <dgm:pt modelId="{35438AC6-A7BD-4352-8E70-A31285531D90}">
      <dgm:prSet custT="1"/>
      <dgm:spPr/>
      <dgm:t>
        <a:bodyPr/>
        <a:lstStyle/>
        <a:p>
          <a:pPr rtl="0"/>
          <a:r>
            <a:rPr lang="zh-CN" altLang="en-US" sz="3600" b="1" dirty="0" smtClean="0">
              <a:solidFill>
                <a:srgbClr val="000000"/>
              </a:solidFill>
            </a:rPr>
            <a:t>分类：</a:t>
          </a:r>
          <a:endParaRPr lang="zh-CN" altLang="en-US" sz="3600" dirty="0">
            <a:solidFill>
              <a:srgbClr val="000000"/>
            </a:solidFill>
          </a:endParaRPr>
        </a:p>
      </dgm:t>
    </dgm:pt>
    <dgm:pt modelId="{00B6F45B-E9B3-41CE-98A6-B3EECDA6C248}" type="parTrans" cxnId="{2DD63894-BD6C-447A-B5D7-E7BCB59F72E9}">
      <dgm:prSet/>
      <dgm:spPr/>
      <dgm:t>
        <a:bodyPr/>
        <a:lstStyle/>
        <a:p>
          <a:endParaRPr lang="zh-CN" altLang="en-US"/>
        </a:p>
      </dgm:t>
    </dgm:pt>
    <dgm:pt modelId="{C6582618-C414-4296-93BE-B73D2C9B6CCE}" type="sibTrans" cxnId="{2DD63894-BD6C-447A-B5D7-E7BCB59F72E9}">
      <dgm:prSet/>
      <dgm:spPr/>
      <dgm:t>
        <a:bodyPr/>
        <a:lstStyle/>
        <a:p>
          <a:endParaRPr lang="zh-CN" altLang="en-US"/>
        </a:p>
      </dgm:t>
    </dgm:pt>
    <dgm:pt modelId="{E6599416-0D2D-4A99-B944-3FD59BA0D863}">
      <dgm:prSet custT="1"/>
      <dgm:spPr/>
      <dgm:t>
        <a:bodyPr/>
        <a:lstStyle/>
        <a:p>
          <a:pPr rtl="0"/>
          <a:r>
            <a:rPr lang="zh-CN" altLang="en-US" sz="3200" b="1" dirty="0" smtClean="0"/>
            <a:t>大陆岛</a:t>
          </a:r>
          <a:endParaRPr lang="zh-CN" altLang="en-US" sz="3200" dirty="0"/>
        </a:p>
      </dgm:t>
    </dgm:pt>
    <dgm:pt modelId="{EEE136E4-B53D-4C5D-8BB0-DFB3762B1E40}" type="parTrans" cxnId="{C9C9DB70-BC66-45B5-A156-52617D24DB11}">
      <dgm:prSet/>
      <dgm:spPr/>
      <dgm:t>
        <a:bodyPr/>
        <a:lstStyle/>
        <a:p>
          <a:endParaRPr lang="zh-CN" altLang="en-US"/>
        </a:p>
      </dgm:t>
    </dgm:pt>
    <dgm:pt modelId="{D916B005-675A-468C-B0D1-EC85C77F56C0}" type="sibTrans" cxnId="{C9C9DB70-BC66-45B5-A156-52617D24DB11}">
      <dgm:prSet/>
      <dgm:spPr/>
      <dgm:t>
        <a:bodyPr/>
        <a:lstStyle/>
        <a:p>
          <a:endParaRPr lang="zh-CN" altLang="en-US"/>
        </a:p>
      </dgm:t>
    </dgm:pt>
    <dgm:pt modelId="{58A26017-56A7-45FF-9493-17AD9FCBFE61}">
      <dgm:prSet custT="1"/>
      <dgm:spPr/>
      <dgm:t>
        <a:bodyPr/>
        <a:lstStyle/>
        <a:p>
          <a:pPr rtl="0"/>
          <a:r>
            <a:rPr lang="zh-CN" altLang="en-US" sz="3200" b="1" dirty="0" smtClean="0"/>
            <a:t>海洋岛</a:t>
          </a:r>
          <a:endParaRPr lang="zh-CN" altLang="en-US" sz="3200" dirty="0"/>
        </a:p>
      </dgm:t>
    </dgm:pt>
    <dgm:pt modelId="{E1044C6F-169A-4B22-AF67-D0799C26D1B3}" type="parTrans" cxnId="{7AF93A6E-4CBD-47A2-B7CC-7F15873A960B}">
      <dgm:prSet/>
      <dgm:spPr/>
      <dgm:t>
        <a:bodyPr/>
        <a:lstStyle/>
        <a:p>
          <a:endParaRPr lang="zh-CN" altLang="en-US"/>
        </a:p>
      </dgm:t>
    </dgm:pt>
    <dgm:pt modelId="{419B80FA-8E64-4347-8330-A5A2A1F33A3E}" type="sibTrans" cxnId="{7AF93A6E-4CBD-47A2-B7CC-7F15873A960B}">
      <dgm:prSet/>
      <dgm:spPr/>
      <dgm:t>
        <a:bodyPr/>
        <a:lstStyle/>
        <a:p>
          <a:endParaRPr lang="zh-CN" altLang="en-US"/>
        </a:p>
      </dgm:t>
    </dgm:pt>
    <dgm:pt modelId="{1E0DDA51-A72D-48EE-81DB-BBB83AAB303F}" type="pres">
      <dgm:prSet presAssocID="{28FBC9E0-B8CA-4F49-9F17-4F699571D663}" presName="linear" presStyleCnt="0">
        <dgm:presLayoutVars>
          <dgm:animLvl val="lvl"/>
          <dgm:resizeHandles val="exact"/>
        </dgm:presLayoutVars>
      </dgm:prSet>
      <dgm:spPr/>
      <dgm:t>
        <a:bodyPr/>
        <a:lstStyle/>
        <a:p>
          <a:endParaRPr lang="zh-CN" altLang="en-US"/>
        </a:p>
      </dgm:t>
    </dgm:pt>
    <dgm:pt modelId="{18E5254A-4672-4C09-8D93-24C8D0E38A1C}" type="pres">
      <dgm:prSet presAssocID="{6E8AC1C3-3ECF-48E0-A4F0-976BFA8C6E3D}" presName="parentText" presStyleLbl="node1" presStyleIdx="0" presStyleCnt="2">
        <dgm:presLayoutVars>
          <dgm:chMax val="0"/>
          <dgm:bulletEnabled val="1"/>
        </dgm:presLayoutVars>
      </dgm:prSet>
      <dgm:spPr/>
      <dgm:t>
        <a:bodyPr/>
        <a:lstStyle/>
        <a:p>
          <a:endParaRPr lang="zh-CN" altLang="en-US"/>
        </a:p>
      </dgm:t>
    </dgm:pt>
    <dgm:pt modelId="{05105C78-15F3-4C26-A877-238F229A74A5}" type="pres">
      <dgm:prSet presAssocID="{7E31FF94-6D0D-4277-8642-E0FFFDACE828}" presName="spacer" presStyleCnt="0"/>
      <dgm:spPr/>
    </dgm:pt>
    <dgm:pt modelId="{0C8A4BEE-B1AC-4F0F-85E4-033739CD5CD2}" type="pres">
      <dgm:prSet presAssocID="{35438AC6-A7BD-4352-8E70-A31285531D90}" presName="parentText" presStyleLbl="node1" presStyleIdx="1" presStyleCnt="2" custScaleY="68883">
        <dgm:presLayoutVars>
          <dgm:chMax val="0"/>
          <dgm:bulletEnabled val="1"/>
        </dgm:presLayoutVars>
      </dgm:prSet>
      <dgm:spPr/>
      <dgm:t>
        <a:bodyPr/>
        <a:lstStyle/>
        <a:p>
          <a:endParaRPr lang="zh-CN" altLang="en-US"/>
        </a:p>
      </dgm:t>
    </dgm:pt>
    <dgm:pt modelId="{0FE8FA31-0CC4-42B2-9E42-77748A7D78D6}" type="pres">
      <dgm:prSet presAssocID="{35438AC6-A7BD-4352-8E70-A31285531D90}" presName="childText" presStyleLbl="revTx" presStyleIdx="0" presStyleCnt="1">
        <dgm:presLayoutVars>
          <dgm:bulletEnabled val="1"/>
        </dgm:presLayoutVars>
      </dgm:prSet>
      <dgm:spPr/>
      <dgm:t>
        <a:bodyPr/>
        <a:lstStyle/>
        <a:p>
          <a:endParaRPr lang="zh-CN" altLang="en-US"/>
        </a:p>
      </dgm:t>
    </dgm:pt>
  </dgm:ptLst>
  <dgm:cxnLst>
    <dgm:cxn modelId="{C9C9DB70-BC66-45B5-A156-52617D24DB11}" srcId="{35438AC6-A7BD-4352-8E70-A31285531D90}" destId="{E6599416-0D2D-4A99-B944-3FD59BA0D863}" srcOrd="0" destOrd="0" parTransId="{EEE136E4-B53D-4C5D-8BB0-DFB3762B1E40}" sibTransId="{D916B005-675A-468C-B0D1-EC85C77F56C0}"/>
    <dgm:cxn modelId="{DCC778D8-50B6-43C0-BD00-4E9F44BAD149}" type="presOf" srcId="{E6599416-0D2D-4A99-B944-3FD59BA0D863}" destId="{0FE8FA31-0CC4-42B2-9E42-77748A7D78D6}" srcOrd="0" destOrd="0" presId="urn:microsoft.com/office/officeart/2005/8/layout/vList2"/>
    <dgm:cxn modelId="{120C1D0A-623B-41BC-A8E8-67776EC4DE1B}" type="presOf" srcId="{28FBC9E0-B8CA-4F49-9F17-4F699571D663}" destId="{1E0DDA51-A72D-48EE-81DB-BBB83AAB303F}" srcOrd="0" destOrd="0" presId="urn:microsoft.com/office/officeart/2005/8/layout/vList2"/>
    <dgm:cxn modelId="{9D0AE881-9EBE-4947-9B4F-2386A906A2E0}" type="presOf" srcId="{58A26017-56A7-45FF-9493-17AD9FCBFE61}" destId="{0FE8FA31-0CC4-42B2-9E42-77748A7D78D6}" srcOrd="0" destOrd="1" presId="urn:microsoft.com/office/officeart/2005/8/layout/vList2"/>
    <dgm:cxn modelId="{0F09948B-0901-4AE6-8B94-F253CFD626E1}" type="presOf" srcId="{6E8AC1C3-3ECF-48E0-A4F0-976BFA8C6E3D}" destId="{18E5254A-4672-4C09-8D93-24C8D0E38A1C}" srcOrd="0" destOrd="0" presId="urn:microsoft.com/office/officeart/2005/8/layout/vList2"/>
    <dgm:cxn modelId="{3C4ECE45-A4A8-4C0A-ACE4-CBE6C98D711A}" type="presOf" srcId="{35438AC6-A7BD-4352-8E70-A31285531D90}" destId="{0C8A4BEE-B1AC-4F0F-85E4-033739CD5CD2}" srcOrd="0" destOrd="0" presId="urn:microsoft.com/office/officeart/2005/8/layout/vList2"/>
    <dgm:cxn modelId="{7AF93A6E-4CBD-47A2-B7CC-7F15873A960B}" srcId="{35438AC6-A7BD-4352-8E70-A31285531D90}" destId="{58A26017-56A7-45FF-9493-17AD9FCBFE61}" srcOrd="1" destOrd="0" parTransId="{E1044C6F-169A-4B22-AF67-D0799C26D1B3}" sibTransId="{419B80FA-8E64-4347-8330-A5A2A1F33A3E}"/>
    <dgm:cxn modelId="{2DD63894-BD6C-447A-B5D7-E7BCB59F72E9}" srcId="{28FBC9E0-B8CA-4F49-9F17-4F699571D663}" destId="{35438AC6-A7BD-4352-8E70-A31285531D90}" srcOrd="1" destOrd="0" parTransId="{00B6F45B-E9B3-41CE-98A6-B3EECDA6C248}" sibTransId="{C6582618-C414-4296-93BE-B73D2C9B6CCE}"/>
    <dgm:cxn modelId="{5FD56B08-BB7A-4AC2-A2F8-E9CC14B55EF2}" srcId="{28FBC9E0-B8CA-4F49-9F17-4F699571D663}" destId="{6E8AC1C3-3ECF-48E0-A4F0-976BFA8C6E3D}" srcOrd="0" destOrd="0" parTransId="{51C4C69B-5B92-4589-AA10-D624FF953AC1}" sibTransId="{7E31FF94-6D0D-4277-8642-E0FFFDACE828}"/>
    <dgm:cxn modelId="{C78EDD8A-01CA-43BC-9213-C223DF01D473}" type="presParOf" srcId="{1E0DDA51-A72D-48EE-81DB-BBB83AAB303F}" destId="{18E5254A-4672-4C09-8D93-24C8D0E38A1C}" srcOrd="0" destOrd="0" presId="urn:microsoft.com/office/officeart/2005/8/layout/vList2"/>
    <dgm:cxn modelId="{C1D092B7-5E0B-4119-B14A-3D9A23FAA9E1}" type="presParOf" srcId="{1E0DDA51-A72D-48EE-81DB-BBB83AAB303F}" destId="{05105C78-15F3-4C26-A877-238F229A74A5}" srcOrd="1" destOrd="0" presId="urn:microsoft.com/office/officeart/2005/8/layout/vList2"/>
    <dgm:cxn modelId="{29D5FFB3-85DD-40A2-B778-5C66A4D6137C}" type="presParOf" srcId="{1E0DDA51-A72D-48EE-81DB-BBB83AAB303F}" destId="{0C8A4BEE-B1AC-4F0F-85E4-033739CD5CD2}" srcOrd="2" destOrd="0" presId="urn:microsoft.com/office/officeart/2005/8/layout/vList2"/>
    <dgm:cxn modelId="{24DC785D-E2AF-4CD7-857C-273B2A69A2EB}" type="presParOf" srcId="{1E0DDA51-A72D-48EE-81DB-BBB83AAB303F}" destId="{0FE8FA31-0CC4-42B2-9E42-77748A7D78D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8E6092B-D19D-4C38-8722-CEDC5AB3E4A0}"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12BD72F3-540C-4193-BBB7-42CF14078099}">
      <dgm:prSet/>
      <dgm:spPr/>
      <dgm:t>
        <a:bodyPr/>
        <a:lstStyle/>
        <a:p>
          <a:pPr rtl="0"/>
          <a:r>
            <a:rPr lang="zh-CN" b="1" dirty="0" smtClean="0">
              <a:solidFill>
                <a:srgbClr val="000000"/>
              </a:solidFill>
            </a:rPr>
            <a:t>定义：位于大陆附近并在地质构造上与相邻大陆有密切联系的岛屿。</a:t>
          </a:r>
          <a:endParaRPr lang="zh-CN" dirty="0">
            <a:solidFill>
              <a:srgbClr val="000000"/>
            </a:solidFill>
          </a:endParaRPr>
        </a:p>
      </dgm:t>
    </dgm:pt>
    <dgm:pt modelId="{A43C6756-017E-41D0-8A63-6CE8EB946D3C}" type="parTrans" cxnId="{7EE57A06-AB19-4153-8A81-AB929DB97E33}">
      <dgm:prSet/>
      <dgm:spPr/>
      <dgm:t>
        <a:bodyPr/>
        <a:lstStyle/>
        <a:p>
          <a:endParaRPr lang="zh-CN" altLang="en-US">
            <a:solidFill>
              <a:srgbClr val="000000"/>
            </a:solidFill>
          </a:endParaRPr>
        </a:p>
      </dgm:t>
    </dgm:pt>
    <dgm:pt modelId="{B3704471-5922-4703-867D-A028CD39700F}" type="sibTrans" cxnId="{7EE57A06-AB19-4153-8A81-AB929DB97E33}">
      <dgm:prSet/>
      <dgm:spPr/>
      <dgm:t>
        <a:bodyPr/>
        <a:lstStyle/>
        <a:p>
          <a:endParaRPr lang="zh-CN" altLang="en-US">
            <a:solidFill>
              <a:srgbClr val="000000"/>
            </a:solidFill>
          </a:endParaRPr>
        </a:p>
      </dgm:t>
    </dgm:pt>
    <dgm:pt modelId="{04B39F1D-EB89-45F2-9F60-377624BB844F}">
      <dgm:prSet/>
      <dgm:spPr/>
      <dgm:t>
        <a:bodyPr/>
        <a:lstStyle/>
        <a:p>
          <a:pPr rtl="0"/>
          <a:r>
            <a:rPr lang="zh-CN" b="1" dirty="0" smtClean="0">
              <a:solidFill>
                <a:srgbClr val="000000"/>
              </a:solidFill>
            </a:rPr>
            <a:t>成因：</a:t>
          </a:r>
          <a:endParaRPr lang="zh-CN" dirty="0">
            <a:solidFill>
              <a:srgbClr val="000000"/>
            </a:solidFill>
          </a:endParaRPr>
        </a:p>
      </dgm:t>
    </dgm:pt>
    <dgm:pt modelId="{4830683D-07FB-456F-B920-7EE8E67D4FA9}" type="parTrans" cxnId="{488AFCB9-361A-4FC0-9B96-B9A85BA79A6D}">
      <dgm:prSet/>
      <dgm:spPr/>
      <dgm:t>
        <a:bodyPr/>
        <a:lstStyle/>
        <a:p>
          <a:endParaRPr lang="zh-CN" altLang="en-US">
            <a:solidFill>
              <a:srgbClr val="000000"/>
            </a:solidFill>
          </a:endParaRPr>
        </a:p>
      </dgm:t>
    </dgm:pt>
    <dgm:pt modelId="{D1493325-5F91-487F-8BC4-F077D6D61844}" type="sibTrans" cxnId="{488AFCB9-361A-4FC0-9B96-B9A85BA79A6D}">
      <dgm:prSet/>
      <dgm:spPr/>
      <dgm:t>
        <a:bodyPr/>
        <a:lstStyle/>
        <a:p>
          <a:endParaRPr lang="zh-CN" altLang="en-US">
            <a:solidFill>
              <a:srgbClr val="000000"/>
            </a:solidFill>
          </a:endParaRPr>
        </a:p>
      </dgm:t>
    </dgm:pt>
    <dgm:pt modelId="{B3BAC763-16D0-4118-9218-56EDECCA4F66}">
      <dgm:prSet/>
      <dgm:spPr/>
      <dgm:t>
        <a:bodyPr/>
        <a:lstStyle/>
        <a:p>
          <a:pPr rtl="0"/>
          <a:r>
            <a:rPr lang="zh-CN" b="1" dirty="0" smtClean="0">
              <a:solidFill>
                <a:schemeClr val="tx1"/>
              </a:solidFill>
            </a:rPr>
            <a:t>本来是陆地的一部分，由于大陆的某些部分发生破裂或沉陷而被海水所淹没，使它与大陆分离，形成了岛屿；</a:t>
          </a:r>
          <a:endParaRPr lang="zh-CN" dirty="0">
            <a:solidFill>
              <a:schemeClr val="tx1"/>
            </a:solidFill>
          </a:endParaRPr>
        </a:p>
      </dgm:t>
    </dgm:pt>
    <dgm:pt modelId="{D8CD5516-C9ED-42F8-BED3-6B1D2EC7F748}" type="parTrans" cxnId="{E8FC316E-C2AF-404D-8B9D-5ED42962F326}">
      <dgm:prSet/>
      <dgm:spPr/>
      <dgm:t>
        <a:bodyPr/>
        <a:lstStyle/>
        <a:p>
          <a:endParaRPr lang="zh-CN" altLang="en-US">
            <a:solidFill>
              <a:srgbClr val="000000"/>
            </a:solidFill>
          </a:endParaRPr>
        </a:p>
      </dgm:t>
    </dgm:pt>
    <dgm:pt modelId="{A74FC97C-3B67-4CCA-B787-6F35BD99AA7B}" type="sibTrans" cxnId="{E8FC316E-C2AF-404D-8B9D-5ED42962F326}">
      <dgm:prSet/>
      <dgm:spPr/>
      <dgm:t>
        <a:bodyPr/>
        <a:lstStyle/>
        <a:p>
          <a:endParaRPr lang="zh-CN" altLang="en-US">
            <a:solidFill>
              <a:srgbClr val="000000"/>
            </a:solidFill>
          </a:endParaRPr>
        </a:p>
      </dgm:t>
    </dgm:pt>
    <dgm:pt modelId="{68957FE6-FDA3-4F38-BA49-1533D48BEE2B}">
      <dgm:prSet/>
      <dgm:spPr/>
      <dgm:t>
        <a:bodyPr/>
        <a:lstStyle/>
        <a:p>
          <a:pPr rtl="0"/>
          <a:r>
            <a:rPr lang="zh-CN" b="1" dirty="0" smtClean="0">
              <a:solidFill>
                <a:schemeClr val="tx1"/>
              </a:solidFill>
            </a:rPr>
            <a:t>它的基础仍固定在大陆架或大陆坡上。</a:t>
          </a:r>
          <a:endParaRPr lang="zh-CN" dirty="0">
            <a:solidFill>
              <a:schemeClr val="tx1"/>
            </a:solidFill>
          </a:endParaRPr>
        </a:p>
      </dgm:t>
    </dgm:pt>
    <dgm:pt modelId="{95E4118E-4663-4177-9366-2E8B515B5E39}" type="parTrans" cxnId="{397994EB-B3D3-4288-81DB-18442A11561D}">
      <dgm:prSet/>
      <dgm:spPr/>
      <dgm:t>
        <a:bodyPr/>
        <a:lstStyle/>
        <a:p>
          <a:endParaRPr lang="zh-CN" altLang="en-US">
            <a:solidFill>
              <a:srgbClr val="000000"/>
            </a:solidFill>
          </a:endParaRPr>
        </a:p>
      </dgm:t>
    </dgm:pt>
    <dgm:pt modelId="{5538FC0F-47CF-449D-9440-03957630D1A7}" type="sibTrans" cxnId="{397994EB-B3D3-4288-81DB-18442A11561D}">
      <dgm:prSet/>
      <dgm:spPr/>
      <dgm:t>
        <a:bodyPr/>
        <a:lstStyle/>
        <a:p>
          <a:endParaRPr lang="zh-CN" altLang="en-US">
            <a:solidFill>
              <a:srgbClr val="000000"/>
            </a:solidFill>
          </a:endParaRPr>
        </a:p>
      </dgm:t>
    </dgm:pt>
    <dgm:pt modelId="{304B064C-9959-4F2D-ADAF-034908195112}">
      <dgm:prSet/>
      <dgm:spPr/>
      <dgm:t>
        <a:bodyPr/>
        <a:lstStyle/>
        <a:p>
          <a:pPr rtl="0"/>
          <a:r>
            <a:rPr lang="zh-CN" b="1" dirty="0" smtClean="0">
              <a:solidFill>
                <a:srgbClr val="000000"/>
              </a:solidFill>
            </a:rPr>
            <a:t>例：马达加斯加岛、台湾岛、海南岛等。 </a:t>
          </a:r>
          <a:endParaRPr lang="zh-CN" dirty="0">
            <a:solidFill>
              <a:srgbClr val="000000"/>
            </a:solidFill>
          </a:endParaRPr>
        </a:p>
      </dgm:t>
    </dgm:pt>
    <dgm:pt modelId="{AD9E5DD3-8881-46D2-8C0C-2805E7E2EE18}" type="parTrans" cxnId="{6F481C7A-0A9B-483B-A0CF-E08EC527AB04}">
      <dgm:prSet/>
      <dgm:spPr/>
      <dgm:t>
        <a:bodyPr/>
        <a:lstStyle/>
        <a:p>
          <a:endParaRPr lang="zh-CN" altLang="en-US">
            <a:solidFill>
              <a:srgbClr val="000000"/>
            </a:solidFill>
          </a:endParaRPr>
        </a:p>
      </dgm:t>
    </dgm:pt>
    <dgm:pt modelId="{01186CC7-B3A4-425A-8722-1788C1B681F7}" type="sibTrans" cxnId="{6F481C7A-0A9B-483B-A0CF-E08EC527AB04}">
      <dgm:prSet/>
      <dgm:spPr/>
      <dgm:t>
        <a:bodyPr/>
        <a:lstStyle/>
        <a:p>
          <a:endParaRPr lang="zh-CN" altLang="en-US">
            <a:solidFill>
              <a:srgbClr val="000000"/>
            </a:solidFill>
          </a:endParaRPr>
        </a:p>
      </dgm:t>
    </dgm:pt>
    <dgm:pt modelId="{20723B74-7C6B-4C56-AFBA-7032A5EB6A71}" type="pres">
      <dgm:prSet presAssocID="{68E6092B-D19D-4C38-8722-CEDC5AB3E4A0}" presName="linear" presStyleCnt="0">
        <dgm:presLayoutVars>
          <dgm:animLvl val="lvl"/>
          <dgm:resizeHandles val="exact"/>
        </dgm:presLayoutVars>
      </dgm:prSet>
      <dgm:spPr/>
      <dgm:t>
        <a:bodyPr/>
        <a:lstStyle/>
        <a:p>
          <a:endParaRPr lang="zh-CN" altLang="en-US"/>
        </a:p>
      </dgm:t>
    </dgm:pt>
    <dgm:pt modelId="{E0011249-13EB-418A-B8C6-010381BCDC92}" type="pres">
      <dgm:prSet presAssocID="{12BD72F3-540C-4193-BBB7-42CF14078099}" presName="parentText" presStyleLbl="node1" presStyleIdx="0" presStyleCnt="3">
        <dgm:presLayoutVars>
          <dgm:chMax val="0"/>
          <dgm:bulletEnabled val="1"/>
        </dgm:presLayoutVars>
      </dgm:prSet>
      <dgm:spPr/>
      <dgm:t>
        <a:bodyPr/>
        <a:lstStyle/>
        <a:p>
          <a:endParaRPr lang="zh-CN" altLang="en-US"/>
        </a:p>
      </dgm:t>
    </dgm:pt>
    <dgm:pt modelId="{46C83ACF-F109-4068-9D30-D4DE5A901333}" type="pres">
      <dgm:prSet presAssocID="{B3704471-5922-4703-867D-A028CD39700F}" presName="spacer" presStyleCnt="0"/>
      <dgm:spPr/>
    </dgm:pt>
    <dgm:pt modelId="{38D680FC-DF17-4EBC-AEFE-AF69DF0BC614}" type="pres">
      <dgm:prSet presAssocID="{04B39F1D-EB89-45F2-9F60-377624BB844F}" presName="parentText" presStyleLbl="node1" presStyleIdx="1" presStyleCnt="3" custScaleY="61454">
        <dgm:presLayoutVars>
          <dgm:chMax val="0"/>
          <dgm:bulletEnabled val="1"/>
        </dgm:presLayoutVars>
      </dgm:prSet>
      <dgm:spPr/>
      <dgm:t>
        <a:bodyPr/>
        <a:lstStyle/>
        <a:p>
          <a:endParaRPr lang="zh-CN" altLang="en-US"/>
        </a:p>
      </dgm:t>
    </dgm:pt>
    <dgm:pt modelId="{7827AADF-B820-472F-9C19-B735A49769F0}" type="pres">
      <dgm:prSet presAssocID="{04B39F1D-EB89-45F2-9F60-377624BB844F}" presName="childText" presStyleLbl="revTx" presStyleIdx="0" presStyleCnt="1">
        <dgm:presLayoutVars>
          <dgm:bulletEnabled val="1"/>
        </dgm:presLayoutVars>
      </dgm:prSet>
      <dgm:spPr/>
      <dgm:t>
        <a:bodyPr/>
        <a:lstStyle/>
        <a:p>
          <a:endParaRPr lang="zh-CN" altLang="en-US"/>
        </a:p>
      </dgm:t>
    </dgm:pt>
    <dgm:pt modelId="{1D0D22B0-5B41-4FC7-B701-0B0025625422}" type="pres">
      <dgm:prSet presAssocID="{304B064C-9959-4F2D-ADAF-034908195112}" presName="parentText" presStyleLbl="node1" presStyleIdx="2" presStyleCnt="3">
        <dgm:presLayoutVars>
          <dgm:chMax val="0"/>
          <dgm:bulletEnabled val="1"/>
        </dgm:presLayoutVars>
      </dgm:prSet>
      <dgm:spPr/>
      <dgm:t>
        <a:bodyPr/>
        <a:lstStyle/>
        <a:p>
          <a:endParaRPr lang="zh-CN" altLang="en-US"/>
        </a:p>
      </dgm:t>
    </dgm:pt>
  </dgm:ptLst>
  <dgm:cxnLst>
    <dgm:cxn modelId="{488AFCB9-361A-4FC0-9B96-B9A85BA79A6D}" srcId="{68E6092B-D19D-4C38-8722-CEDC5AB3E4A0}" destId="{04B39F1D-EB89-45F2-9F60-377624BB844F}" srcOrd="1" destOrd="0" parTransId="{4830683D-07FB-456F-B920-7EE8E67D4FA9}" sibTransId="{D1493325-5F91-487F-8BC4-F077D6D61844}"/>
    <dgm:cxn modelId="{279EC902-D122-4B67-91E9-1A15EE381AB5}" type="presOf" srcId="{68957FE6-FDA3-4F38-BA49-1533D48BEE2B}" destId="{7827AADF-B820-472F-9C19-B735A49769F0}" srcOrd="0" destOrd="1" presId="urn:microsoft.com/office/officeart/2005/8/layout/vList2"/>
    <dgm:cxn modelId="{397994EB-B3D3-4288-81DB-18442A11561D}" srcId="{04B39F1D-EB89-45F2-9F60-377624BB844F}" destId="{68957FE6-FDA3-4F38-BA49-1533D48BEE2B}" srcOrd="1" destOrd="0" parTransId="{95E4118E-4663-4177-9366-2E8B515B5E39}" sibTransId="{5538FC0F-47CF-449D-9440-03957630D1A7}"/>
    <dgm:cxn modelId="{F2BCC4D5-4EF1-4412-B314-07A8E1B17430}" type="presOf" srcId="{04B39F1D-EB89-45F2-9F60-377624BB844F}" destId="{38D680FC-DF17-4EBC-AEFE-AF69DF0BC614}" srcOrd="0" destOrd="0" presId="urn:microsoft.com/office/officeart/2005/8/layout/vList2"/>
    <dgm:cxn modelId="{7EE57A06-AB19-4153-8A81-AB929DB97E33}" srcId="{68E6092B-D19D-4C38-8722-CEDC5AB3E4A0}" destId="{12BD72F3-540C-4193-BBB7-42CF14078099}" srcOrd="0" destOrd="0" parTransId="{A43C6756-017E-41D0-8A63-6CE8EB946D3C}" sibTransId="{B3704471-5922-4703-867D-A028CD39700F}"/>
    <dgm:cxn modelId="{F338A430-BFC0-4ECF-9D51-76795B401977}" type="presOf" srcId="{12BD72F3-540C-4193-BBB7-42CF14078099}" destId="{E0011249-13EB-418A-B8C6-010381BCDC92}" srcOrd="0" destOrd="0" presId="urn:microsoft.com/office/officeart/2005/8/layout/vList2"/>
    <dgm:cxn modelId="{C9CA8B19-0876-4243-ACFD-90B388AFDB10}" type="presOf" srcId="{B3BAC763-16D0-4118-9218-56EDECCA4F66}" destId="{7827AADF-B820-472F-9C19-B735A49769F0}" srcOrd="0" destOrd="0" presId="urn:microsoft.com/office/officeart/2005/8/layout/vList2"/>
    <dgm:cxn modelId="{E8FC316E-C2AF-404D-8B9D-5ED42962F326}" srcId="{04B39F1D-EB89-45F2-9F60-377624BB844F}" destId="{B3BAC763-16D0-4118-9218-56EDECCA4F66}" srcOrd="0" destOrd="0" parTransId="{D8CD5516-C9ED-42F8-BED3-6B1D2EC7F748}" sibTransId="{A74FC97C-3B67-4CCA-B787-6F35BD99AA7B}"/>
    <dgm:cxn modelId="{6F481C7A-0A9B-483B-A0CF-E08EC527AB04}" srcId="{68E6092B-D19D-4C38-8722-CEDC5AB3E4A0}" destId="{304B064C-9959-4F2D-ADAF-034908195112}" srcOrd="2" destOrd="0" parTransId="{AD9E5DD3-8881-46D2-8C0C-2805E7E2EE18}" sibTransId="{01186CC7-B3A4-425A-8722-1788C1B681F7}"/>
    <dgm:cxn modelId="{183DE6DE-EE08-49C7-92F8-F0ADE9C786DA}" type="presOf" srcId="{68E6092B-D19D-4C38-8722-CEDC5AB3E4A0}" destId="{20723B74-7C6B-4C56-AFBA-7032A5EB6A71}" srcOrd="0" destOrd="0" presId="urn:microsoft.com/office/officeart/2005/8/layout/vList2"/>
    <dgm:cxn modelId="{410721A2-BFFF-41D8-A9ED-0A0C52D3F9A9}" type="presOf" srcId="{304B064C-9959-4F2D-ADAF-034908195112}" destId="{1D0D22B0-5B41-4FC7-B701-0B0025625422}" srcOrd="0" destOrd="0" presId="urn:microsoft.com/office/officeart/2005/8/layout/vList2"/>
    <dgm:cxn modelId="{EA46C380-A4F9-4C59-8BC1-6DA041744D38}" type="presParOf" srcId="{20723B74-7C6B-4C56-AFBA-7032A5EB6A71}" destId="{E0011249-13EB-418A-B8C6-010381BCDC92}" srcOrd="0" destOrd="0" presId="urn:microsoft.com/office/officeart/2005/8/layout/vList2"/>
    <dgm:cxn modelId="{0D123706-FD0D-487B-B9AF-6503163CCCFC}" type="presParOf" srcId="{20723B74-7C6B-4C56-AFBA-7032A5EB6A71}" destId="{46C83ACF-F109-4068-9D30-D4DE5A901333}" srcOrd="1" destOrd="0" presId="urn:microsoft.com/office/officeart/2005/8/layout/vList2"/>
    <dgm:cxn modelId="{30512BCF-2A03-4D61-8195-B05EAE398B60}" type="presParOf" srcId="{20723B74-7C6B-4C56-AFBA-7032A5EB6A71}" destId="{38D680FC-DF17-4EBC-AEFE-AF69DF0BC614}" srcOrd="2" destOrd="0" presId="urn:microsoft.com/office/officeart/2005/8/layout/vList2"/>
    <dgm:cxn modelId="{22A7D6CF-487E-4FC7-955E-5E9AC73955B5}" type="presParOf" srcId="{20723B74-7C6B-4C56-AFBA-7032A5EB6A71}" destId="{7827AADF-B820-472F-9C19-B735A49769F0}" srcOrd="3" destOrd="0" presId="urn:microsoft.com/office/officeart/2005/8/layout/vList2"/>
    <dgm:cxn modelId="{32A643D3-7959-4F46-8C6A-C04AA9D9E73D}" type="presParOf" srcId="{20723B74-7C6B-4C56-AFBA-7032A5EB6A71}" destId="{1D0D22B0-5B41-4FC7-B701-0B002562542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718B311-167D-4101-8FD1-38A220AFD29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5DBAC291-C173-41D2-A050-13C45DC93D47}">
      <dgm:prSet/>
      <dgm:spPr/>
      <dgm:t>
        <a:bodyPr/>
        <a:lstStyle/>
        <a:p>
          <a:pPr rtl="0"/>
          <a:r>
            <a:rPr lang="zh-CN" b="1" dirty="0" smtClean="0">
              <a:solidFill>
                <a:srgbClr val="000000"/>
              </a:solidFill>
            </a:rPr>
            <a:t>定义： 面积比大陆岛小，与大陆在地质构造上没有直接联系，从来不是大陆的一部分。</a:t>
          </a:r>
          <a:endParaRPr lang="zh-CN" dirty="0">
            <a:solidFill>
              <a:srgbClr val="000000"/>
            </a:solidFill>
          </a:endParaRPr>
        </a:p>
      </dgm:t>
    </dgm:pt>
    <dgm:pt modelId="{72A39630-E5FE-4960-AD10-4403C4075670}" type="parTrans" cxnId="{9323B771-A9D6-4CB1-AC11-3CFBCDB44158}">
      <dgm:prSet/>
      <dgm:spPr/>
      <dgm:t>
        <a:bodyPr/>
        <a:lstStyle/>
        <a:p>
          <a:endParaRPr lang="zh-CN" altLang="en-US"/>
        </a:p>
      </dgm:t>
    </dgm:pt>
    <dgm:pt modelId="{FEC2BD2D-81F2-4B14-B02A-3F41CA177ADF}" type="sibTrans" cxnId="{9323B771-A9D6-4CB1-AC11-3CFBCDB44158}">
      <dgm:prSet/>
      <dgm:spPr/>
      <dgm:t>
        <a:bodyPr/>
        <a:lstStyle/>
        <a:p>
          <a:endParaRPr lang="zh-CN" altLang="en-US"/>
        </a:p>
      </dgm:t>
    </dgm:pt>
    <dgm:pt modelId="{30647A7D-0CA0-480F-B62B-AA43E6735325}">
      <dgm:prSet/>
      <dgm:spPr/>
      <dgm:t>
        <a:bodyPr/>
        <a:lstStyle/>
        <a:p>
          <a:pPr rtl="0"/>
          <a:r>
            <a:rPr lang="zh-CN" b="1" dirty="0" smtClean="0">
              <a:solidFill>
                <a:srgbClr val="000000"/>
              </a:solidFill>
            </a:rPr>
            <a:t>分类：</a:t>
          </a:r>
          <a:endParaRPr lang="zh-CN" dirty="0">
            <a:solidFill>
              <a:srgbClr val="000000"/>
            </a:solidFill>
          </a:endParaRPr>
        </a:p>
      </dgm:t>
    </dgm:pt>
    <dgm:pt modelId="{39FC9EE0-9C93-4270-A4A8-B9F36782B3B4}" type="parTrans" cxnId="{414BC89E-E509-407B-82F3-29BB9BB054A2}">
      <dgm:prSet/>
      <dgm:spPr/>
      <dgm:t>
        <a:bodyPr/>
        <a:lstStyle/>
        <a:p>
          <a:endParaRPr lang="zh-CN" altLang="en-US"/>
        </a:p>
      </dgm:t>
    </dgm:pt>
    <dgm:pt modelId="{FDFAE628-C1A7-4028-A8C4-4A3459D75463}" type="sibTrans" cxnId="{414BC89E-E509-407B-82F3-29BB9BB054A2}">
      <dgm:prSet/>
      <dgm:spPr/>
      <dgm:t>
        <a:bodyPr/>
        <a:lstStyle/>
        <a:p>
          <a:endParaRPr lang="zh-CN" altLang="en-US"/>
        </a:p>
      </dgm:t>
    </dgm:pt>
    <dgm:pt modelId="{456495D7-0A77-45A5-80EC-583C7DC5FF28}">
      <dgm:prSet custT="1"/>
      <dgm:spPr/>
      <dgm:t>
        <a:bodyPr/>
        <a:lstStyle/>
        <a:p>
          <a:pPr rtl="0"/>
          <a:r>
            <a:rPr lang="zh-CN" altLang="en-US" sz="3200" b="1" dirty="0" smtClean="0">
              <a:effectLst>
                <a:outerShdw blurRad="38100" dist="38100" dir="2700000" algn="tl">
                  <a:srgbClr val="000000">
                    <a:alpha val="43137"/>
                  </a:srgbClr>
                </a:outerShdw>
              </a:effectLst>
            </a:rPr>
            <a:t>火山岛：海底火山喷发形成的岛屿；</a:t>
          </a:r>
          <a:endParaRPr lang="zh-CN" altLang="en-US" sz="3200" dirty="0">
            <a:effectLst>
              <a:outerShdw blurRad="38100" dist="38100" dir="2700000" algn="tl">
                <a:srgbClr val="000000">
                  <a:alpha val="43137"/>
                </a:srgbClr>
              </a:outerShdw>
            </a:effectLst>
          </a:endParaRPr>
        </a:p>
      </dgm:t>
    </dgm:pt>
    <dgm:pt modelId="{9999ED63-843A-4A35-AFF5-7C9097736A85}" type="parTrans" cxnId="{14C486B9-A0D5-4611-8F0F-1620B63BD815}">
      <dgm:prSet/>
      <dgm:spPr/>
      <dgm:t>
        <a:bodyPr/>
        <a:lstStyle/>
        <a:p>
          <a:endParaRPr lang="zh-CN" altLang="en-US"/>
        </a:p>
      </dgm:t>
    </dgm:pt>
    <dgm:pt modelId="{2B1F43EE-8C22-4691-9EE9-FFB83655EA67}" type="sibTrans" cxnId="{14C486B9-A0D5-4611-8F0F-1620B63BD815}">
      <dgm:prSet/>
      <dgm:spPr/>
      <dgm:t>
        <a:bodyPr/>
        <a:lstStyle/>
        <a:p>
          <a:endParaRPr lang="zh-CN" altLang="en-US"/>
        </a:p>
      </dgm:t>
    </dgm:pt>
    <dgm:pt modelId="{0E051E8B-AD9E-49D5-9E5B-B478EAF1077B}">
      <dgm:prSet custT="1"/>
      <dgm:spPr/>
      <dgm:t>
        <a:bodyPr/>
        <a:lstStyle/>
        <a:p>
          <a:pPr rtl="0"/>
          <a:r>
            <a:rPr lang="zh-CN" altLang="en-US" sz="3200" b="1" dirty="0" smtClean="0">
              <a:effectLst>
                <a:outerShdw blurRad="38100" dist="38100" dir="2700000" algn="tl">
                  <a:srgbClr val="000000">
                    <a:alpha val="43137"/>
                  </a:srgbClr>
                </a:outerShdw>
              </a:effectLst>
            </a:rPr>
            <a:t>珊瑚岛：由珊瑚礁构成的岩岛。</a:t>
          </a:r>
          <a:endParaRPr lang="zh-CN" altLang="en-US" sz="3200" dirty="0">
            <a:effectLst>
              <a:outerShdw blurRad="38100" dist="38100" dir="2700000" algn="tl">
                <a:srgbClr val="000000">
                  <a:alpha val="43137"/>
                </a:srgbClr>
              </a:outerShdw>
            </a:effectLst>
          </a:endParaRPr>
        </a:p>
      </dgm:t>
    </dgm:pt>
    <dgm:pt modelId="{DD0B3E27-EC3C-4DC9-A5EF-BD75DB341966}" type="parTrans" cxnId="{4122E222-4DA3-4978-96A5-6AC45972E61D}">
      <dgm:prSet/>
      <dgm:spPr/>
      <dgm:t>
        <a:bodyPr/>
        <a:lstStyle/>
        <a:p>
          <a:endParaRPr lang="zh-CN" altLang="en-US"/>
        </a:p>
      </dgm:t>
    </dgm:pt>
    <dgm:pt modelId="{FA8E20CC-9FB2-4E97-AB7F-3EA955DFC353}" type="sibTrans" cxnId="{4122E222-4DA3-4978-96A5-6AC45972E61D}">
      <dgm:prSet/>
      <dgm:spPr/>
      <dgm:t>
        <a:bodyPr/>
        <a:lstStyle/>
        <a:p>
          <a:endParaRPr lang="zh-CN" altLang="en-US"/>
        </a:p>
      </dgm:t>
    </dgm:pt>
    <dgm:pt modelId="{4407B7E5-7269-4AEB-A9C2-CFE9D738C5AC}" type="pres">
      <dgm:prSet presAssocID="{D718B311-167D-4101-8FD1-38A220AFD29E}" presName="linear" presStyleCnt="0">
        <dgm:presLayoutVars>
          <dgm:animLvl val="lvl"/>
          <dgm:resizeHandles val="exact"/>
        </dgm:presLayoutVars>
      </dgm:prSet>
      <dgm:spPr/>
      <dgm:t>
        <a:bodyPr/>
        <a:lstStyle/>
        <a:p>
          <a:endParaRPr lang="zh-CN" altLang="en-US"/>
        </a:p>
      </dgm:t>
    </dgm:pt>
    <dgm:pt modelId="{C53AEC1A-022A-4101-87B8-65D25DB24D91}" type="pres">
      <dgm:prSet presAssocID="{5DBAC291-C173-41D2-A050-13C45DC93D47}" presName="parentText" presStyleLbl="node1" presStyleIdx="0" presStyleCnt="2">
        <dgm:presLayoutVars>
          <dgm:chMax val="0"/>
          <dgm:bulletEnabled val="1"/>
        </dgm:presLayoutVars>
      </dgm:prSet>
      <dgm:spPr/>
      <dgm:t>
        <a:bodyPr/>
        <a:lstStyle/>
        <a:p>
          <a:endParaRPr lang="zh-CN" altLang="en-US"/>
        </a:p>
      </dgm:t>
    </dgm:pt>
    <dgm:pt modelId="{46022D7E-D9BD-4D1D-AB2B-19A0FE0019ED}" type="pres">
      <dgm:prSet presAssocID="{FEC2BD2D-81F2-4B14-B02A-3F41CA177ADF}" presName="spacer" presStyleCnt="0"/>
      <dgm:spPr/>
    </dgm:pt>
    <dgm:pt modelId="{84E2C358-FDD3-4198-9D9D-9D477F0BA536}" type="pres">
      <dgm:prSet presAssocID="{30647A7D-0CA0-480F-B62B-AA43E6735325}" presName="parentText" presStyleLbl="node1" presStyleIdx="1" presStyleCnt="2">
        <dgm:presLayoutVars>
          <dgm:chMax val="0"/>
          <dgm:bulletEnabled val="1"/>
        </dgm:presLayoutVars>
      </dgm:prSet>
      <dgm:spPr/>
      <dgm:t>
        <a:bodyPr/>
        <a:lstStyle/>
        <a:p>
          <a:endParaRPr lang="zh-CN" altLang="en-US"/>
        </a:p>
      </dgm:t>
    </dgm:pt>
    <dgm:pt modelId="{0A425A09-D861-4C8D-A20B-A16892DC24AE}" type="pres">
      <dgm:prSet presAssocID="{30647A7D-0CA0-480F-B62B-AA43E6735325}" presName="childText" presStyleLbl="revTx" presStyleIdx="0" presStyleCnt="1">
        <dgm:presLayoutVars>
          <dgm:bulletEnabled val="1"/>
        </dgm:presLayoutVars>
      </dgm:prSet>
      <dgm:spPr/>
      <dgm:t>
        <a:bodyPr/>
        <a:lstStyle/>
        <a:p>
          <a:endParaRPr lang="zh-CN" altLang="en-US"/>
        </a:p>
      </dgm:t>
    </dgm:pt>
  </dgm:ptLst>
  <dgm:cxnLst>
    <dgm:cxn modelId="{9323B771-A9D6-4CB1-AC11-3CFBCDB44158}" srcId="{D718B311-167D-4101-8FD1-38A220AFD29E}" destId="{5DBAC291-C173-41D2-A050-13C45DC93D47}" srcOrd="0" destOrd="0" parTransId="{72A39630-E5FE-4960-AD10-4403C4075670}" sibTransId="{FEC2BD2D-81F2-4B14-B02A-3F41CA177ADF}"/>
    <dgm:cxn modelId="{99622BEC-B014-4109-923B-F0AC60F810D2}" type="presOf" srcId="{30647A7D-0CA0-480F-B62B-AA43E6735325}" destId="{84E2C358-FDD3-4198-9D9D-9D477F0BA536}" srcOrd="0" destOrd="0" presId="urn:microsoft.com/office/officeart/2005/8/layout/vList2"/>
    <dgm:cxn modelId="{AA18FCBB-A021-438E-A88F-FB9CF71D0E69}" type="presOf" srcId="{0E051E8B-AD9E-49D5-9E5B-B478EAF1077B}" destId="{0A425A09-D861-4C8D-A20B-A16892DC24AE}" srcOrd="0" destOrd="1" presId="urn:microsoft.com/office/officeart/2005/8/layout/vList2"/>
    <dgm:cxn modelId="{414BC89E-E509-407B-82F3-29BB9BB054A2}" srcId="{D718B311-167D-4101-8FD1-38A220AFD29E}" destId="{30647A7D-0CA0-480F-B62B-AA43E6735325}" srcOrd="1" destOrd="0" parTransId="{39FC9EE0-9C93-4270-A4A8-B9F36782B3B4}" sibTransId="{FDFAE628-C1A7-4028-A8C4-4A3459D75463}"/>
    <dgm:cxn modelId="{4122E222-4DA3-4978-96A5-6AC45972E61D}" srcId="{30647A7D-0CA0-480F-B62B-AA43E6735325}" destId="{0E051E8B-AD9E-49D5-9E5B-B478EAF1077B}" srcOrd="1" destOrd="0" parTransId="{DD0B3E27-EC3C-4DC9-A5EF-BD75DB341966}" sibTransId="{FA8E20CC-9FB2-4E97-AB7F-3EA955DFC353}"/>
    <dgm:cxn modelId="{14C486B9-A0D5-4611-8F0F-1620B63BD815}" srcId="{30647A7D-0CA0-480F-B62B-AA43E6735325}" destId="{456495D7-0A77-45A5-80EC-583C7DC5FF28}" srcOrd="0" destOrd="0" parTransId="{9999ED63-843A-4A35-AFF5-7C9097736A85}" sibTransId="{2B1F43EE-8C22-4691-9EE9-FFB83655EA67}"/>
    <dgm:cxn modelId="{E38C0C3D-457A-4C89-B0FE-008350F43534}" type="presOf" srcId="{D718B311-167D-4101-8FD1-38A220AFD29E}" destId="{4407B7E5-7269-4AEB-A9C2-CFE9D738C5AC}" srcOrd="0" destOrd="0" presId="urn:microsoft.com/office/officeart/2005/8/layout/vList2"/>
    <dgm:cxn modelId="{3130948B-263E-4828-8D54-DB8E5EECDA66}" type="presOf" srcId="{456495D7-0A77-45A5-80EC-583C7DC5FF28}" destId="{0A425A09-D861-4C8D-A20B-A16892DC24AE}" srcOrd="0" destOrd="0" presId="urn:microsoft.com/office/officeart/2005/8/layout/vList2"/>
    <dgm:cxn modelId="{BAE71800-EDC6-45DE-A95B-464AD420781A}" type="presOf" srcId="{5DBAC291-C173-41D2-A050-13C45DC93D47}" destId="{C53AEC1A-022A-4101-87B8-65D25DB24D91}" srcOrd="0" destOrd="0" presId="urn:microsoft.com/office/officeart/2005/8/layout/vList2"/>
    <dgm:cxn modelId="{31068380-C480-4DB7-AE38-20F144DDEF01}" type="presParOf" srcId="{4407B7E5-7269-4AEB-A9C2-CFE9D738C5AC}" destId="{C53AEC1A-022A-4101-87B8-65D25DB24D91}" srcOrd="0" destOrd="0" presId="urn:microsoft.com/office/officeart/2005/8/layout/vList2"/>
    <dgm:cxn modelId="{BD7A500F-8324-43E3-AE1B-3D5130E4BEDF}" type="presParOf" srcId="{4407B7E5-7269-4AEB-A9C2-CFE9D738C5AC}" destId="{46022D7E-D9BD-4D1D-AB2B-19A0FE0019ED}" srcOrd="1" destOrd="0" presId="urn:microsoft.com/office/officeart/2005/8/layout/vList2"/>
    <dgm:cxn modelId="{91483A22-D462-410D-80E3-09DE1B7F3D63}" type="presParOf" srcId="{4407B7E5-7269-4AEB-A9C2-CFE9D738C5AC}" destId="{84E2C358-FDD3-4198-9D9D-9D477F0BA536}" srcOrd="2" destOrd="0" presId="urn:microsoft.com/office/officeart/2005/8/layout/vList2"/>
    <dgm:cxn modelId="{0D9CC8C4-F5D1-4CB0-86FC-248F4F132B28}" type="presParOf" srcId="{4407B7E5-7269-4AEB-A9C2-CFE9D738C5AC}" destId="{0A425A09-D861-4C8D-A20B-A16892DC24A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0D8F5E-8DF6-47EC-A5F9-A5E387805A30}"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70171EAE-3BF7-4F3F-9B1D-CE95E1C75CBE}">
      <dgm:prSet/>
      <dgm:spPr/>
      <dgm:t>
        <a:bodyPr/>
        <a:lstStyle/>
        <a:p>
          <a:pPr rtl="0"/>
          <a:r>
            <a:rPr lang="zh-CN" b="1" dirty="0" smtClean="0"/>
            <a:t>天文单位（ </a:t>
          </a:r>
          <a:r>
            <a:rPr lang="en-US" b="1" dirty="0" smtClean="0"/>
            <a:t>14960×10</a:t>
          </a:r>
          <a:r>
            <a:rPr lang="en-US" b="1" baseline="30000" dirty="0" smtClean="0"/>
            <a:t>4</a:t>
          </a:r>
          <a:r>
            <a:rPr lang="en-US" b="1" dirty="0" smtClean="0"/>
            <a:t> </a:t>
          </a:r>
          <a:r>
            <a:rPr lang="zh-CN" b="1" dirty="0" smtClean="0"/>
            <a:t>公里）：地球和太阳的平均距离</a:t>
          </a:r>
          <a:endParaRPr lang="zh-CN" dirty="0"/>
        </a:p>
      </dgm:t>
    </dgm:pt>
    <dgm:pt modelId="{3F537B12-3346-46A8-AE44-0497A4462364}" type="parTrans" cxnId="{5AB67A06-47C4-49BC-80B0-02F5045044D0}">
      <dgm:prSet/>
      <dgm:spPr/>
      <dgm:t>
        <a:bodyPr/>
        <a:lstStyle/>
        <a:p>
          <a:endParaRPr lang="zh-CN" altLang="en-US"/>
        </a:p>
      </dgm:t>
    </dgm:pt>
    <dgm:pt modelId="{56220B8A-906C-4C73-8D18-B9D063BB9AF8}" type="sibTrans" cxnId="{5AB67A06-47C4-49BC-80B0-02F5045044D0}">
      <dgm:prSet/>
      <dgm:spPr/>
      <dgm:t>
        <a:bodyPr/>
        <a:lstStyle/>
        <a:p>
          <a:endParaRPr lang="zh-CN" altLang="en-US"/>
        </a:p>
      </dgm:t>
    </dgm:pt>
    <dgm:pt modelId="{20672788-557B-4AAA-B2BD-C7276755A700}">
      <dgm:prSet/>
      <dgm:spPr/>
      <dgm:t>
        <a:bodyPr/>
        <a:lstStyle/>
        <a:p>
          <a:pPr rtl="0"/>
          <a:r>
            <a:rPr lang="zh-CN" b="1" dirty="0" smtClean="0"/>
            <a:t>光年（</a:t>
          </a:r>
          <a:r>
            <a:rPr lang="en-US" b="1" dirty="0" smtClean="0"/>
            <a:t>94600×10</a:t>
          </a:r>
          <a:r>
            <a:rPr lang="en-US" b="1" baseline="30000" dirty="0" smtClean="0"/>
            <a:t>8</a:t>
          </a:r>
          <a:r>
            <a:rPr lang="en-US" b="1" dirty="0" smtClean="0"/>
            <a:t> </a:t>
          </a:r>
          <a:r>
            <a:rPr lang="zh-CN" b="1" dirty="0" smtClean="0"/>
            <a:t>公里）：光在一年中传播的距离</a:t>
          </a:r>
          <a:endParaRPr lang="zh-CN" dirty="0"/>
        </a:p>
      </dgm:t>
    </dgm:pt>
    <dgm:pt modelId="{906EE029-313F-430D-A05B-25949D40F77C}" type="parTrans" cxnId="{378DE230-1C50-4794-9712-64B5385882FB}">
      <dgm:prSet/>
      <dgm:spPr/>
      <dgm:t>
        <a:bodyPr/>
        <a:lstStyle/>
        <a:p>
          <a:endParaRPr lang="zh-CN" altLang="en-US"/>
        </a:p>
      </dgm:t>
    </dgm:pt>
    <dgm:pt modelId="{E1534498-7DD6-447B-815D-00E8551D7CB9}" type="sibTrans" cxnId="{378DE230-1C50-4794-9712-64B5385882FB}">
      <dgm:prSet/>
      <dgm:spPr/>
      <dgm:t>
        <a:bodyPr/>
        <a:lstStyle/>
        <a:p>
          <a:endParaRPr lang="zh-CN" altLang="en-US"/>
        </a:p>
      </dgm:t>
    </dgm:pt>
    <dgm:pt modelId="{B3F8A1C1-7FEE-4B6C-8665-F7E06410BDFD}">
      <dgm:prSet custT="1"/>
      <dgm:spPr/>
      <dgm:t>
        <a:bodyPr/>
        <a:lstStyle/>
        <a:p>
          <a:pPr rtl="0"/>
          <a:r>
            <a:rPr lang="zh-CN" altLang="en-US" sz="2300" b="1" dirty="0" smtClean="0"/>
            <a:t>星</a:t>
          </a:r>
          <a:r>
            <a:rPr lang="zh-CN" altLang="en-US" sz="3200" b="1" dirty="0" smtClean="0"/>
            <a:t>系</a:t>
          </a:r>
          <a:r>
            <a:rPr lang="zh-CN" altLang="en-US" sz="2300" b="1" dirty="0" smtClean="0"/>
            <a:t>：数十亿到千亿个恒星的集合体</a:t>
          </a:r>
          <a:endParaRPr lang="zh-CN" altLang="en-US" sz="2300" dirty="0"/>
        </a:p>
      </dgm:t>
    </dgm:pt>
    <dgm:pt modelId="{17B3B67C-35B5-4AC0-A297-B8972EC35FE5}" type="parTrans" cxnId="{6CDBB641-730F-45C4-B117-26D7C77D26B1}">
      <dgm:prSet/>
      <dgm:spPr/>
      <dgm:t>
        <a:bodyPr/>
        <a:lstStyle/>
        <a:p>
          <a:endParaRPr lang="zh-CN" altLang="en-US"/>
        </a:p>
      </dgm:t>
    </dgm:pt>
    <dgm:pt modelId="{872A78CC-B32D-4ECC-905C-3D7F2D8BAB03}" type="sibTrans" cxnId="{6CDBB641-730F-45C4-B117-26D7C77D26B1}">
      <dgm:prSet/>
      <dgm:spPr/>
      <dgm:t>
        <a:bodyPr/>
        <a:lstStyle/>
        <a:p>
          <a:endParaRPr lang="zh-CN" altLang="en-US"/>
        </a:p>
      </dgm:t>
    </dgm:pt>
    <dgm:pt modelId="{135D4149-1944-440D-BC83-C823C9FB69F1}">
      <dgm:prSet custT="1"/>
      <dgm:spPr/>
      <dgm:t>
        <a:bodyPr/>
        <a:lstStyle/>
        <a:p>
          <a:pPr rtl="0"/>
          <a:r>
            <a:rPr lang="zh-CN" sz="2300" b="1" dirty="0" smtClean="0"/>
            <a:t>星</a:t>
          </a:r>
          <a:r>
            <a:rPr lang="en-US" altLang="zh-CN" sz="2300" b="1" dirty="0" smtClean="0"/>
            <a:t>(</a:t>
          </a:r>
          <a:r>
            <a:rPr lang="zh-CN" sz="2300" b="1" dirty="0" smtClean="0"/>
            <a:t>系</a:t>
          </a:r>
          <a:r>
            <a:rPr lang="en-US" altLang="zh-CN" sz="2300" b="1" dirty="0" smtClean="0"/>
            <a:t>)</a:t>
          </a:r>
          <a:r>
            <a:rPr lang="zh-CN" altLang="en-US" sz="3200" b="1" dirty="0" smtClean="0">
              <a:solidFill>
                <a:srgbClr val="FFFF00"/>
              </a:solidFill>
            </a:rPr>
            <a:t>群</a:t>
          </a:r>
          <a:r>
            <a:rPr lang="zh-CN" sz="2300" b="1" dirty="0" smtClean="0"/>
            <a:t>：成对或成群的星系</a:t>
          </a:r>
          <a:endParaRPr lang="zh-CN" sz="2300" dirty="0"/>
        </a:p>
      </dgm:t>
    </dgm:pt>
    <dgm:pt modelId="{02178305-8713-465A-9F9D-46A0B9E75336}" type="parTrans" cxnId="{1A24E7F0-2834-47D2-BC66-B931A8786C8B}">
      <dgm:prSet/>
      <dgm:spPr/>
      <dgm:t>
        <a:bodyPr/>
        <a:lstStyle/>
        <a:p>
          <a:endParaRPr lang="zh-CN" altLang="en-US"/>
        </a:p>
      </dgm:t>
    </dgm:pt>
    <dgm:pt modelId="{A1700F22-5AEE-45E6-B27B-80D85F94A46C}" type="sibTrans" cxnId="{1A24E7F0-2834-47D2-BC66-B931A8786C8B}">
      <dgm:prSet/>
      <dgm:spPr/>
      <dgm:t>
        <a:bodyPr/>
        <a:lstStyle/>
        <a:p>
          <a:endParaRPr lang="zh-CN" altLang="en-US"/>
        </a:p>
      </dgm:t>
    </dgm:pt>
    <dgm:pt modelId="{D176988A-6576-45F7-8995-49B83DE655E4}">
      <dgm:prSet custT="1"/>
      <dgm:spPr/>
      <dgm:t>
        <a:bodyPr/>
        <a:lstStyle/>
        <a:p>
          <a:pPr rtl="0"/>
          <a:r>
            <a:rPr lang="zh-CN" sz="2300" b="1" dirty="0" smtClean="0"/>
            <a:t>星</a:t>
          </a:r>
          <a:r>
            <a:rPr lang="en-US" altLang="zh-CN" sz="2300" b="1" dirty="0" smtClean="0"/>
            <a:t>(</a:t>
          </a:r>
          <a:r>
            <a:rPr lang="zh-CN" sz="2300" b="1" dirty="0" smtClean="0"/>
            <a:t>系</a:t>
          </a:r>
          <a:r>
            <a:rPr lang="en-US" altLang="zh-CN" sz="2300" b="1" dirty="0" smtClean="0"/>
            <a:t>)</a:t>
          </a:r>
          <a:r>
            <a:rPr lang="zh-CN" altLang="en-US" sz="3200" b="1" dirty="0" smtClean="0">
              <a:solidFill>
                <a:srgbClr val="FFFF00"/>
              </a:solidFill>
            </a:rPr>
            <a:t>团</a:t>
          </a:r>
          <a:r>
            <a:rPr lang="zh-CN" sz="2300" b="1" dirty="0" smtClean="0"/>
            <a:t>：比星系群更大，包括几百个星系</a:t>
          </a:r>
          <a:endParaRPr lang="en-US" sz="2300" b="1" dirty="0"/>
        </a:p>
      </dgm:t>
    </dgm:pt>
    <dgm:pt modelId="{5164E56A-B9BA-4F0B-98CE-D8C2FD746C0D}" type="parTrans" cxnId="{BE0B483A-593A-49A8-84D6-ADCBC39EA4E0}">
      <dgm:prSet/>
      <dgm:spPr/>
      <dgm:t>
        <a:bodyPr/>
        <a:lstStyle/>
        <a:p>
          <a:endParaRPr lang="zh-CN" altLang="en-US"/>
        </a:p>
      </dgm:t>
    </dgm:pt>
    <dgm:pt modelId="{C6315C6A-60C6-4DE2-BF4C-6908E5B37DD7}" type="sibTrans" cxnId="{BE0B483A-593A-49A8-84D6-ADCBC39EA4E0}">
      <dgm:prSet/>
      <dgm:spPr/>
      <dgm:t>
        <a:bodyPr/>
        <a:lstStyle/>
        <a:p>
          <a:endParaRPr lang="zh-CN" altLang="en-US"/>
        </a:p>
      </dgm:t>
    </dgm:pt>
    <dgm:pt modelId="{F174B97C-2A82-402B-8D4F-6B22B52B7863}">
      <dgm:prSet/>
      <dgm:spPr>
        <a:noFill/>
      </dgm:spPr>
      <dgm:t>
        <a:bodyPr/>
        <a:lstStyle/>
        <a:p>
          <a:pPr rtl="0"/>
          <a:r>
            <a:rPr lang="zh-CN" b="1" dirty="0" smtClean="0"/>
            <a:t>宇宙引力所绑定的</a:t>
          </a:r>
          <a:r>
            <a:rPr lang="zh-CN" b="1" dirty="0" smtClean="0">
              <a:solidFill>
                <a:srgbClr val="FFFF00"/>
              </a:solidFill>
            </a:rPr>
            <a:t>最大天体</a:t>
          </a:r>
          <a:endParaRPr lang="zh-CN" b="1" dirty="0">
            <a:solidFill>
              <a:srgbClr val="FFFF00"/>
            </a:solidFill>
          </a:endParaRPr>
        </a:p>
      </dgm:t>
    </dgm:pt>
    <dgm:pt modelId="{8BB7520F-A548-423C-A009-7776140A87C2}" type="parTrans" cxnId="{C09ACF99-A7A3-44F0-95AC-43BD10EBC5F9}">
      <dgm:prSet/>
      <dgm:spPr/>
      <dgm:t>
        <a:bodyPr/>
        <a:lstStyle/>
        <a:p>
          <a:endParaRPr lang="zh-CN" altLang="en-US"/>
        </a:p>
      </dgm:t>
    </dgm:pt>
    <dgm:pt modelId="{23675D44-4454-4FBF-94C4-F04D9560BD14}" type="sibTrans" cxnId="{C09ACF99-A7A3-44F0-95AC-43BD10EBC5F9}">
      <dgm:prSet/>
      <dgm:spPr/>
      <dgm:t>
        <a:bodyPr/>
        <a:lstStyle/>
        <a:p>
          <a:endParaRPr lang="zh-CN" altLang="en-US"/>
        </a:p>
      </dgm:t>
    </dgm:pt>
    <dgm:pt modelId="{89869C35-9DAA-4486-93F1-34895EE03992}">
      <dgm:prSet/>
      <dgm:spPr/>
      <dgm:t>
        <a:bodyPr/>
        <a:lstStyle/>
        <a:p>
          <a:pPr rtl="0"/>
          <a:r>
            <a:rPr lang="zh-CN" b="1" dirty="0" smtClean="0"/>
            <a:t>总星系：已知宇宙的总体</a:t>
          </a:r>
          <a:endParaRPr lang="zh-CN" dirty="0"/>
        </a:p>
      </dgm:t>
    </dgm:pt>
    <dgm:pt modelId="{BCA77DE8-419C-4502-A41E-4E1EABEB25E1}" type="parTrans" cxnId="{825EDD65-35DA-46F3-8908-B87B9DE86CCD}">
      <dgm:prSet/>
      <dgm:spPr/>
      <dgm:t>
        <a:bodyPr/>
        <a:lstStyle/>
        <a:p>
          <a:endParaRPr lang="zh-CN" altLang="en-US"/>
        </a:p>
      </dgm:t>
    </dgm:pt>
    <dgm:pt modelId="{7FD4CB04-A7F6-480E-B78D-A42F9F006937}" type="sibTrans" cxnId="{825EDD65-35DA-46F3-8908-B87B9DE86CCD}">
      <dgm:prSet/>
      <dgm:spPr/>
      <dgm:t>
        <a:bodyPr/>
        <a:lstStyle/>
        <a:p>
          <a:endParaRPr lang="zh-CN" altLang="en-US"/>
        </a:p>
      </dgm:t>
    </dgm:pt>
    <dgm:pt modelId="{0071B339-4227-4144-AD35-D6CC89F79930}" type="pres">
      <dgm:prSet presAssocID="{A00D8F5E-8DF6-47EC-A5F9-A5E387805A30}" presName="linear" presStyleCnt="0">
        <dgm:presLayoutVars>
          <dgm:animLvl val="lvl"/>
          <dgm:resizeHandles val="exact"/>
        </dgm:presLayoutVars>
      </dgm:prSet>
      <dgm:spPr/>
      <dgm:t>
        <a:bodyPr/>
        <a:lstStyle/>
        <a:p>
          <a:endParaRPr lang="zh-CN" altLang="en-US"/>
        </a:p>
      </dgm:t>
    </dgm:pt>
    <dgm:pt modelId="{2CCF5EB1-416E-4D8B-B38F-B87B43E4FD7B}" type="pres">
      <dgm:prSet presAssocID="{70171EAE-3BF7-4F3F-9B1D-CE95E1C75CBE}" presName="parentText" presStyleLbl="node1" presStyleIdx="0" presStyleCnt="6">
        <dgm:presLayoutVars>
          <dgm:chMax val="0"/>
          <dgm:bulletEnabled val="1"/>
        </dgm:presLayoutVars>
      </dgm:prSet>
      <dgm:spPr/>
      <dgm:t>
        <a:bodyPr/>
        <a:lstStyle/>
        <a:p>
          <a:endParaRPr lang="zh-CN" altLang="en-US"/>
        </a:p>
      </dgm:t>
    </dgm:pt>
    <dgm:pt modelId="{CA193351-BF17-4669-9B51-01049235393C}" type="pres">
      <dgm:prSet presAssocID="{56220B8A-906C-4C73-8D18-B9D063BB9AF8}" presName="spacer" presStyleCnt="0"/>
      <dgm:spPr/>
      <dgm:t>
        <a:bodyPr/>
        <a:lstStyle/>
        <a:p>
          <a:endParaRPr lang="zh-CN" altLang="en-US"/>
        </a:p>
      </dgm:t>
    </dgm:pt>
    <dgm:pt modelId="{8D5C5879-DC4A-4387-9B53-218A86CEC371}" type="pres">
      <dgm:prSet presAssocID="{20672788-557B-4AAA-B2BD-C7276755A700}" presName="parentText" presStyleLbl="node1" presStyleIdx="1" presStyleCnt="6">
        <dgm:presLayoutVars>
          <dgm:chMax val="0"/>
          <dgm:bulletEnabled val="1"/>
        </dgm:presLayoutVars>
      </dgm:prSet>
      <dgm:spPr/>
      <dgm:t>
        <a:bodyPr/>
        <a:lstStyle/>
        <a:p>
          <a:endParaRPr lang="zh-CN" altLang="en-US"/>
        </a:p>
      </dgm:t>
    </dgm:pt>
    <dgm:pt modelId="{BFFC6ACD-1F8B-410E-9392-CE2DD61166DF}" type="pres">
      <dgm:prSet presAssocID="{E1534498-7DD6-447B-815D-00E8551D7CB9}" presName="spacer" presStyleCnt="0"/>
      <dgm:spPr/>
      <dgm:t>
        <a:bodyPr/>
        <a:lstStyle/>
        <a:p>
          <a:endParaRPr lang="zh-CN" altLang="en-US"/>
        </a:p>
      </dgm:t>
    </dgm:pt>
    <dgm:pt modelId="{7C377361-D355-4976-ADCD-595D9A7D52E9}" type="pres">
      <dgm:prSet presAssocID="{B3F8A1C1-7FEE-4B6C-8665-F7E06410BDFD}" presName="parentText" presStyleLbl="node1" presStyleIdx="2" presStyleCnt="6">
        <dgm:presLayoutVars>
          <dgm:chMax val="0"/>
          <dgm:bulletEnabled val="1"/>
        </dgm:presLayoutVars>
      </dgm:prSet>
      <dgm:spPr/>
      <dgm:t>
        <a:bodyPr/>
        <a:lstStyle/>
        <a:p>
          <a:endParaRPr lang="zh-CN" altLang="en-US"/>
        </a:p>
      </dgm:t>
    </dgm:pt>
    <dgm:pt modelId="{97BF9088-7432-4147-B75B-58C94FDD33CA}" type="pres">
      <dgm:prSet presAssocID="{872A78CC-B32D-4ECC-905C-3D7F2D8BAB03}" presName="spacer" presStyleCnt="0"/>
      <dgm:spPr/>
      <dgm:t>
        <a:bodyPr/>
        <a:lstStyle/>
        <a:p>
          <a:endParaRPr lang="zh-CN" altLang="en-US"/>
        </a:p>
      </dgm:t>
    </dgm:pt>
    <dgm:pt modelId="{7155EC5D-0AD6-4BDF-991E-CBECA2AB9F78}" type="pres">
      <dgm:prSet presAssocID="{135D4149-1944-440D-BC83-C823C9FB69F1}" presName="parentText" presStyleLbl="node1" presStyleIdx="3" presStyleCnt="6">
        <dgm:presLayoutVars>
          <dgm:chMax val="0"/>
          <dgm:bulletEnabled val="1"/>
        </dgm:presLayoutVars>
      </dgm:prSet>
      <dgm:spPr/>
      <dgm:t>
        <a:bodyPr/>
        <a:lstStyle/>
        <a:p>
          <a:endParaRPr lang="zh-CN" altLang="en-US"/>
        </a:p>
      </dgm:t>
    </dgm:pt>
    <dgm:pt modelId="{D3F0A6D6-0D0A-4F79-B600-D5E6EB242683}" type="pres">
      <dgm:prSet presAssocID="{A1700F22-5AEE-45E6-B27B-80D85F94A46C}" presName="spacer" presStyleCnt="0"/>
      <dgm:spPr/>
      <dgm:t>
        <a:bodyPr/>
        <a:lstStyle/>
        <a:p>
          <a:endParaRPr lang="zh-CN" altLang="en-US"/>
        </a:p>
      </dgm:t>
    </dgm:pt>
    <dgm:pt modelId="{F5DD1E93-548B-4DFF-9A1D-B54F96B58BF8}" type="pres">
      <dgm:prSet presAssocID="{D176988A-6576-45F7-8995-49B83DE655E4}" presName="parentText" presStyleLbl="node1" presStyleIdx="4" presStyleCnt="6">
        <dgm:presLayoutVars>
          <dgm:chMax val="0"/>
          <dgm:bulletEnabled val="1"/>
        </dgm:presLayoutVars>
      </dgm:prSet>
      <dgm:spPr/>
      <dgm:t>
        <a:bodyPr/>
        <a:lstStyle/>
        <a:p>
          <a:endParaRPr lang="zh-CN" altLang="en-US"/>
        </a:p>
      </dgm:t>
    </dgm:pt>
    <dgm:pt modelId="{CB6F7B1C-E939-47DE-AD13-FE5FF7D2C6AC}" type="pres">
      <dgm:prSet presAssocID="{D176988A-6576-45F7-8995-49B83DE655E4}" presName="childText" presStyleLbl="revTx" presStyleIdx="0" presStyleCnt="1">
        <dgm:presLayoutVars>
          <dgm:bulletEnabled val="1"/>
        </dgm:presLayoutVars>
      </dgm:prSet>
      <dgm:spPr/>
      <dgm:t>
        <a:bodyPr/>
        <a:lstStyle/>
        <a:p>
          <a:endParaRPr lang="zh-CN" altLang="en-US"/>
        </a:p>
      </dgm:t>
    </dgm:pt>
    <dgm:pt modelId="{E0C4D6FA-E06D-49CB-8DAF-02DF17EBA6E3}" type="pres">
      <dgm:prSet presAssocID="{89869C35-9DAA-4486-93F1-34895EE03992}" presName="parentText" presStyleLbl="node1" presStyleIdx="5" presStyleCnt="6">
        <dgm:presLayoutVars>
          <dgm:chMax val="0"/>
          <dgm:bulletEnabled val="1"/>
        </dgm:presLayoutVars>
      </dgm:prSet>
      <dgm:spPr/>
      <dgm:t>
        <a:bodyPr/>
        <a:lstStyle/>
        <a:p>
          <a:endParaRPr lang="zh-CN" altLang="en-US"/>
        </a:p>
      </dgm:t>
    </dgm:pt>
  </dgm:ptLst>
  <dgm:cxnLst>
    <dgm:cxn modelId="{685062F2-0096-4FDD-8843-AAD3AC597AC8}" type="presOf" srcId="{70171EAE-3BF7-4F3F-9B1D-CE95E1C75CBE}" destId="{2CCF5EB1-416E-4D8B-B38F-B87B43E4FD7B}" srcOrd="0" destOrd="0" presId="urn:microsoft.com/office/officeart/2005/8/layout/vList2"/>
    <dgm:cxn modelId="{AD5BFFA1-5F58-47E6-8CFF-B613B0CAC152}" type="presOf" srcId="{B3F8A1C1-7FEE-4B6C-8665-F7E06410BDFD}" destId="{7C377361-D355-4976-ADCD-595D9A7D52E9}" srcOrd="0" destOrd="0" presId="urn:microsoft.com/office/officeart/2005/8/layout/vList2"/>
    <dgm:cxn modelId="{6CDBB641-730F-45C4-B117-26D7C77D26B1}" srcId="{A00D8F5E-8DF6-47EC-A5F9-A5E387805A30}" destId="{B3F8A1C1-7FEE-4B6C-8665-F7E06410BDFD}" srcOrd="2" destOrd="0" parTransId="{17B3B67C-35B5-4AC0-A297-B8972EC35FE5}" sibTransId="{872A78CC-B32D-4ECC-905C-3D7F2D8BAB03}"/>
    <dgm:cxn modelId="{1A24E7F0-2834-47D2-BC66-B931A8786C8B}" srcId="{A00D8F5E-8DF6-47EC-A5F9-A5E387805A30}" destId="{135D4149-1944-440D-BC83-C823C9FB69F1}" srcOrd="3" destOrd="0" parTransId="{02178305-8713-465A-9F9D-46A0B9E75336}" sibTransId="{A1700F22-5AEE-45E6-B27B-80D85F94A46C}"/>
    <dgm:cxn modelId="{4802C6A8-4AE4-44ED-8D22-71F5A949273C}" type="presOf" srcId="{135D4149-1944-440D-BC83-C823C9FB69F1}" destId="{7155EC5D-0AD6-4BDF-991E-CBECA2AB9F78}" srcOrd="0" destOrd="0" presId="urn:microsoft.com/office/officeart/2005/8/layout/vList2"/>
    <dgm:cxn modelId="{585473BD-8198-4E54-83B5-01DF4399EEC3}" type="presOf" srcId="{89869C35-9DAA-4486-93F1-34895EE03992}" destId="{E0C4D6FA-E06D-49CB-8DAF-02DF17EBA6E3}" srcOrd="0" destOrd="0" presId="urn:microsoft.com/office/officeart/2005/8/layout/vList2"/>
    <dgm:cxn modelId="{378DE230-1C50-4794-9712-64B5385882FB}" srcId="{A00D8F5E-8DF6-47EC-A5F9-A5E387805A30}" destId="{20672788-557B-4AAA-B2BD-C7276755A700}" srcOrd="1" destOrd="0" parTransId="{906EE029-313F-430D-A05B-25949D40F77C}" sibTransId="{E1534498-7DD6-447B-815D-00E8551D7CB9}"/>
    <dgm:cxn modelId="{C09ACF99-A7A3-44F0-95AC-43BD10EBC5F9}" srcId="{D176988A-6576-45F7-8995-49B83DE655E4}" destId="{F174B97C-2A82-402B-8D4F-6B22B52B7863}" srcOrd="0" destOrd="0" parTransId="{8BB7520F-A548-423C-A009-7776140A87C2}" sibTransId="{23675D44-4454-4FBF-94C4-F04D9560BD14}"/>
    <dgm:cxn modelId="{825EDD65-35DA-46F3-8908-B87B9DE86CCD}" srcId="{A00D8F5E-8DF6-47EC-A5F9-A5E387805A30}" destId="{89869C35-9DAA-4486-93F1-34895EE03992}" srcOrd="5" destOrd="0" parTransId="{BCA77DE8-419C-4502-A41E-4E1EABEB25E1}" sibTransId="{7FD4CB04-A7F6-480E-B78D-A42F9F006937}"/>
    <dgm:cxn modelId="{5AB67A06-47C4-49BC-80B0-02F5045044D0}" srcId="{A00D8F5E-8DF6-47EC-A5F9-A5E387805A30}" destId="{70171EAE-3BF7-4F3F-9B1D-CE95E1C75CBE}" srcOrd="0" destOrd="0" parTransId="{3F537B12-3346-46A8-AE44-0497A4462364}" sibTransId="{56220B8A-906C-4C73-8D18-B9D063BB9AF8}"/>
    <dgm:cxn modelId="{BE0B483A-593A-49A8-84D6-ADCBC39EA4E0}" srcId="{A00D8F5E-8DF6-47EC-A5F9-A5E387805A30}" destId="{D176988A-6576-45F7-8995-49B83DE655E4}" srcOrd="4" destOrd="0" parTransId="{5164E56A-B9BA-4F0B-98CE-D8C2FD746C0D}" sibTransId="{C6315C6A-60C6-4DE2-BF4C-6908E5B37DD7}"/>
    <dgm:cxn modelId="{A25EBB51-EB8E-4F03-A46B-0E3E59BFD2DD}" type="presOf" srcId="{A00D8F5E-8DF6-47EC-A5F9-A5E387805A30}" destId="{0071B339-4227-4144-AD35-D6CC89F79930}" srcOrd="0" destOrd="0" presId="urn:microsoft.com/office/officeart/2005/8/layout/vList2"/>
    <dgm:cxn modelId="{CD40C0AA-6524-48B2-B695-2F7283B6BCD2}" type="presOf" srcId="{20672788-557B-4AAA-B2BD-C7276755A700}" destId="{8D5C5879-DC4A-4387-9B53-218A86CEC371}" srcOrd="0" destOrd="0" presId="urn:microsoft.com/office/officeart/2005/8/layout/vList2"/>
    <dgm:cxn modelId="{87E56237-15DD-4377-A91A-08D51EA6408B}" type="presOf" srcId="{F174B97C-2A82-402B-8D4F-6B22B52B7863}" destId="{CB6F7B1C-E939-47DE-AD13-FE5FF7D2C6AC}" srcOrd="0" destOrd="0" presId="urn:microsoft.com/office/officeart/2005/8/layout/vList2"/>
    <dgm:cxn modelId="{A694812D-2570-4FCD-8BAC-F43E746345D9}" type="presOf" srcId="{D176988A-6576-45F7-8995-49B83DE655E4}" destId="{F5DD1E93-548B-4DFF-9A1D-B54F96B58BF8}" srcOrd="0" destOrd="0" presId="urn:microsoft.com/office/officeart/2005/8/layout/vList2"/>
    <dgm:cxn modelId="{7393EBE8-081B-4B62-BF93-536173944D32}" type="presParOf" srcId="{0071B339-4227-4144-AD35-D6CC89F79930}" destId="{2CCF5EB1-416E-4D8B-B38F-B87B43E4FD7B}" srcOrd="0" destOrd="0" presId="urn:microsoft.com/office/officeart/2005/8/layout/vList2"/>
    <dgm:cxn modelId="{F6F9BBC6-2D85-41EA-8353-BFD6047C4F4C}" type="presParOf" srcId="{0071B339-4227-4144-AD35-D6CC89F79930}" destId="{CA193351-BF17-4669-9B51-01049235393C}" srcOrd="1" destOrd="0" presId="urn:microsoft.com/office/officeart/2005/8/layout/vList2"/>
    <dgm:cxn modelId="{C43089FE-4477-474C-B732-383CFC4AE0A0}" type="presParOf" srcId="{0071B339-4227-4144-AD35-D6CC89F79930}" destId="{8D5C5879-DC4A-4387-9B53-218A86CEC371}" srcOrd="2" destOrd="0" presId="urn:microsoft.com/office/officeart/2005/8/layout/vList2"/>
    <dgm:cxn modelId="{D48D25ED-5BDC-40D8-86FB-5FA6B58BC06A}" type="presParOf" srcId="{0071B339-4227-4144-AD35-D6CC89F79930}" destId="{BFFC6ACD-1F8B-410E-9392-CE2DD61166DF}" srcOrd="3" destOrd="0" presId="urn:microsoft.com/office/officeart/2005/8/layout/vList2"/>
    <dgm:cxn modelId="{2F92CB7C-C3A7-4BE2-AAA7-B5C9D268A175}" type="presParOf" srcId="{0071B339-4227-4144-AD35-D6CC89F79930}" destId="{7C377361-D355-4976-ADCD-595D9A7D52E9}" srcOrd="4" destOrd="0" presId="urn:microsoft.com/office/officeart/2005/8/layout/vList2"/>
    <dgm:cxn modelId="{E249FE11-5998-42A9-AD95-1AC5D9968A27}" type="presParOf" srcId="{0071B339-4227-4144-AD35-D6CC89F79930}" destId="{97BF9088-7432-4147-B75B-58C94FDD33CA}" srcOrd="5" destOrd="0" presId="urn:microsoft.com/office/officeart/2005/8/layout/vList2"/>
    <dgm:cxn modelId="{B669E678-5FC3-4145-BE96-FC3753EBADF5}" type="presParOf" srcId="{0071B339-4227-4144-AD35-D6CC89F79930}" destId="{7155EC5D-0AD6-4BDF-991E-CBECA2AB9F78}" srcOrd="6" destOrd="0" presId="urn:microsoft.com/office/officeart/2005/8/layout/vList2"/>
    <dgm:cxn modelId="{EB8236C9-86FB-4E7D-8B6B-00393D115B65}" type="presParOf" srcId="{0071B339-4227-4144-AD35-D6CC89F79930}" destId="{D3F0A6D6-0D0A-4F79-B600-D5E6EB242683}" srcOrd="7" destOrd="0" presId="urn:microsoft.com/office/officeart/2005/8/layout/vList2"/>
    <dgm:cxn modelId="{84B8E99E-2581-41BA-82A6-D46B7BCAFB6A}" type="presParOf" srcId="{0071B339-4227-4144-AD35-D6CC89F79930}" destId="{F5DD1E93-548B-4DFF-9A1D-B54F96B58BF8}" srcOrd="8" destOrd="0" presId="urn:microsoft.com/office/officeart/2005/8/layout/vList2"/>
    <dgm:cxn modelId="{1DBB1FD0-FCF3-4353-B87B-01E15699F692}" type="presParOf" srcId="{0071B339-4227-4144-AD35-D6CC89F79930}" destId="{CB6F7B1C-E939-47DE-AD13-FE5FF7D2C6AC}" srcOrd="9" destOrd="0" presId="urn:microsoft.com/office/officeart/2005/8/layout/vList2"/>
    <dgm:cxn modelId="{96BCBCCE-7690-4B14-A39F-1DE8C09CBB2F}" type="presParOf" srcId="{0071B339-4227-4144-AD35-D6CC89F79930}" destId="{E0C4D6FA-E06D-49CB-8DAF-02DF17EBA6E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520E18-7848-4FF2-A2DA-3E8EE50C2C2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0E7936CF-CC7E-4499-B298-01AE46CD9D86}">
      <dgm:prSet/>
      <dgm:spPr/>
      <dgm:t>
        <a:bodyPr/>
        <a:lstStyle/>
        <a:p>
          <a:pPr rtl="0"/>
          <a:r>
            <a:rPr lang="zh-CN" altLang="en-US" b="1" dirty="0" smtClean="0"/>
            <a:t>银河系：</a:t>
          </a:r>
          <a:endParaRPr lang="en-US" b="1" dirty="0"/>
        </a:p>
      </dgm:t>
    </dgm:pt>
    <dgm:pt modelId="{5748A52C-DF39-422D-B023-431FE7051B0B}" type="parTrans" cxnId="{6253367C-D044-407C-997D-DCBFCCAE718C}">
      <dgm:prSet/>
      <dgm:spPr/>
      <dgm:t>
        <a:bodyPr/>
        <a:lstStyle/>
        <a:p>
          <a:endParaRPr lang="zh-CN" altLang="en-US"/>
        </a:p>
      </dgm:t>
    </dgm:pt>
    <dgm:pt modelId="{86F00BD6-F16A-41B5-853B-C74CCFFE8F90}" type="sibTrans" cxnId="{6253367C-D044-407C-997D-DCBFCCAE718C}">
      <dgm:prSet/>
      <dgm:spPr/>
      <dgm:t>
        <a:bodyPr/>
        <a:lstStyle/>
        <a:p>
          <a:endParaRPr lang="zh-CN" altLang="en-US"/>
        </a:p>
      </dgm:t>
    </dgm:pt>
    <dgm:pt modelId="{5507527D-D1AB-4AB5-A03E-52256083BE58}">
      <dgm:prSet/>
      <dgm:spPr/>
      <dgm:t>
        <a:bodyPr/>
        <a:lstStyle/>
        <a:p>
          <a:pPr rtl="0"/>
          <a:r>
            <a:rPr lang="zh-CN" b="1" dirty="0" smtClean="0"/>
            <a:t>组成：</a:t>
          </a:r>
          <a:endParaRPr lang="zh-CN" dirty="0"/>
        </a:p>
      </dgm:t>
    </dgm:pt>
    <dgm:pt modelId="{83B21671-862F-4161-B5CA-6BEF6C37FD56}" type="parTrans" cxnId="{D0276EFF-A8EA-4279-9FCB-8F64AD157F1A}">
      <dgm:prSet/>
      <dgm:spPr/>
      <dgm:t>
        <a:bodyPr/>
        <a:lstStyle/>
        <a:p>
          <a:endParaRPr lang="zh-CN" altLang="en-US"/>
        </a:p>
      </dgm:t>
    </dgm:pt>
    <dgm:pt modelId="{609792CB-502A-4E98-A990-88E4346CDB10}" type="sibTrans" cxnId="{D0276EFF-A8EA-4279-9FCB-8F64AD157F1A}">
      <dgm:prSet/>
      <dgm:spPr/>
      <dgm:t>
        <a:bodyPr/>
        <a:lstStyle/>
        <a:p>
          <a:endParaRPr lang="zh-CN" altLang="en-US"/>
        </a:p>
      </dgm:t>
    </dgm:pt>
    <dgm:pt modelId="{16A1D6D4-DB2B-4DDF-8B49-72A0D438B27B}">
      <dgm:prSet/>
      <dgm:spPr>
        <a:solidFill>
          <a:srgbClr val="FFFFFF">
            <a:alpha val="90000"/>
          </a:srgbClr>
        </a:solidFill>
      </dgm:spPr>
      <dgm:t>
        <a:bodyPr/>
        <a:lstStyle/>
        <a:p>
          <a:pPr rtl="0"/>
          <a:r>
            <a:rPr lang="zh-CN" b="1" dirty="0" smtClean="0">
              <a:solidFill>
                <a:srgbClr val="000000"/>
              </a:solidFill>
            </a:rPr>
            <a:t>恒星：</a:t>
          </a:r>
          <a:r>
            <a:rPr lang="en-US" altLang="zh-CN" b="1" dirty="0" smtClean="0">
              <a:solidFill>
                <a:srgbClr val="000000"/>
              </a:solidFill>
            </a:rPr>
            <a:t>1500</a:t>
          </a:r>
          <a:r>
            <a:rPr lang="zh-CN" altLang="en-US" b="1" dirty="0" smtClean="0">
              <a:solidFill>
                <a:srgbClr val="000000"/>
              </a:solidFill>
            </a:rPr>
            <a:t>*</a:t>
          </a:r>
          <a:r>
            <a:rPr lang="en-US" altLang="zh-CN" b="1" dirty="0" smtClean="0">
              <a:solidFill>
                <a:srgbClr val="000000"/>
              </a:solidFill>
            </a:rPr>
            <a:t>10</a:t>
          </a:r>
          <a:r>
            <a:rPr lang="en-US" altLang="zh-CN" b="1" baseline="30000" dirty="0" smtClean="0">
              <a:solidFill>
                <a:srgbClr val="000000"/>
              </a:solidFill>
            </a:rPr>
            <a:t>8 </a:t>
          </a:r>
          <a:r>
            <a:rPr lang="zh-CN" b="1" dirty="0" smtClean="0">
              <a:solidFill>
                <a:srgbClr val="000000"/>
              </a:solidFill>
            </a:rPr>
            <a:t>颗</a:t>
          </a:r>
          <a:endParaRPr lang="zh-CN" dirty="0">
            <a:solidFill>
              <a:srgbClr val="000000"/>
            </a:solidFill>
          </a:endParaRPr>
        </a:p>
      </dgm:t>
    </dgm:pt>
    <dgm:pt modelId="{1EAA338A-6196-4BD6-A7B6-441232C2F35F}" type="parTrans" cxnId="{8ED5656E-5606-4354-9CC3-27D14B0B12A1}">
      <dgm:prSet/>
      <dgm:spPr/>
      <dgm:t>
        <a:bodyPr/>
        <a:lstStyle/>
        <a:p>
          <a:endParaRPr lang="zh-CN" altLang="en-US"/>
        </a:p>
      </dgm:t>
    </dgm:pt>
    <dgm:pt modelId="{EB221886-7641-4369-91C6-9479BF8476B8}" type="sibTrans" cxnId="{8ED5656E-5606-4354-9CC3-27D14B0B12A1}">
      <dgm:prSet/>
      <dgm:spPr/>
      <dgm:t>
        <a:bodyPr/>
        <a:lstStyle/>
        <a:p>
          <a:endParaRPr lang="zh-CN" altLang="en-US"/>
        </a:p>
      </dgm:t>
    </dgm:pt>
    <dgm:pt modelId="{3501539D-B0ED-4946-ABF1-D7F886F9B7F6}">
      <dgm:prSet/>
      <dgm:spPr>
        <a:solidFill>
          <a:srgbClr val="FFFFFF">
            <a:alpha val="90000"/>
          </a:srgbClr>
        </a:solidFill>
      </dgm:spPr>
      <dgm:t>
        <a:bodyPr/>
        <a:lstStyle/>
        <a:p>
          <a:pPr rtl="0"/>
          <a:r>
            <a:rPr lang="zh-CN" b="1" dirty="0" smtClean="0">
              <a:solidFill>
                <a:srgbClr val="000000"/>
              </a:solidFill>
            </a:rPr>
            <a:t>星云</a:t>
          </a:r>
          <a:endParaRPr lang="zh-CN" dirty="0">
            <a:solidFill>
              <a:srgbClr val="000000"/>
            </a:solidFill>
          </a:endParaRPr>
        </a:p>
      </dgm:t>
    </dgm:pt>
    <dgm:pt modelId="{557042DE-6A07-4F6E-BB4E-73F3EBE3D189}" type="parTrans" cxnId="{22498086-61FD-4378-8656-04DD0E722928}">
      <dgm:prSet/>
      <dgm:spPr/>
      <dgm:t>
        <a:bodyPr/>
        <a:lstStyle/>
        <a:p>
          <a:endParaRPr lang="zh-CN" altLang="en-US"/>
        </a:p>
      </dgm:t>
    </dgm:pt>
    <dgm:pt modelId="{FF20C994-99B8-4FB1-8967-445CE2AF0284}" type="sibTrans" cxnId="{22498086-61FD-4378-8656-04DD0E722928}">
      <dgm:prSet/>
      <dgm:spPr/>
      <dgm:t>
        <a:bodyPr/>
        <a:lstStyle/>
        <a:p>
          <a:endParaRPr lang="zh-CN" altLang="en-US"/>
        </a:p>
      </dgm:t>
    </dgm:pt>
    <dgm:pt modelId="{37B97439-B845-4CB0-9CD9-4536AC401D9F}">
      <dgm:prSet/>
      <dgm:spPr>
        <a:solidFill>
          <a:srgbClr val="FFFFFF">
            <a:alpha val="90000"/>
          </a:srgbClr>
        </a:solidFill>
      </dgm:spPr>
      <dgm:t>
        <a:bodyPr/>
        <a:lstStyle/>
        <a:p>
          <a:pPr rtl="0"/>
          <a:r>
            <a:rPr lang="zh-CN" b="1" dirty="0" smtClean="0">
              <a:solidFill>
                <a:srgbClr val="000000"/>
              </a:solidFill>
            </a:rPr>
            <a:t>星际物质</a:t>
          </a:r>
          <a:endParaRPr lang="zh-CN" dirty="0">
            <a:solidFill>
              <a:srgbClr val="000000"/>
            </a:solidFill>
          </a:endParaRPr>
        </a:p>
      </dgm:t>
    </dgm:pt>
    <dgm:pt modelId="{589E97C2-F53D-4EE0-9EF2-F0AD9EF6C5CA}" type="parTrans" cxnId="{7F6C0889-8168-4230-8589-522A0A0225AD}">
      <dgm:prSet/>
      <dgm:spPr/>
      <dgm:t>
        <a:bodyPr/>
        <a:lstStyle/>
        <a:p>
          <a:endParaRPr lang="zh-CN" altLang="en-US"/>
        </a:p>
      </dgm:t>
    </dgm:pt>
    <dgm:pt modelId="{478BE79D-028A-4C2B-BE55-0E8369745822}" type="sibTrans" cxnId="{7F6C0889-8168-4230-8589-522A0A0225AD}">
      <dgm:prSet/>
      <dgm:spPr/>
      <dgm:t>
        <a:bodyPr/>
        <a:lstStyle/>
        <a:p>
          <a:endParaRPr lang="zh-CN" altLang="en-US"/>
        </a:p>
      </dgm:t>
    </dgm:pt>
    <dgm:pt modelId="{F3565840-651D-4D11-A81C-771363C34C61}">
      <dgm:prSet/>
      <dgm:spPr/>
      <dgm:t>
        <a:bodyPr/>
        <a:lstStyle/>
        <a:p>
          <a:pPr rtl="0"/>
          <a:r>
            <a:rPr lang="zh-CN" b="1" dirty="0" smtClean="0"/>
            <a:t>性质：</a:t>
          </a:r>
          <a:endParaRPr lang="zh-CN" dirty="0"/>
        </a:p>
      </dgm:t>
    </dgm:pt>
    <dgm:pt modelId="{D89F7B6B-F75F-452A-94DA-69AE53FC07E1}" type="parTrans" cxnId="{E7F186F9-4534-4BD3-97DD-444855275C7B}">
      <dgm:prSet/>
      <dgm:spPr/>
      <dgm:t>
        <a:bodyPr/>
        <a:lstStyle/>
        <a:p>
          <a:endParaRPr lang="zh-CN" altLang="en-US"/>
        </a:p>
      </dgm:t>
    </dgm:pt>
    <dgm:pt modelId="{535136DB-EFE0-415B-ABB8-570D42CB892F}" type="sibTrans" cxnId="{E7F186F9-4534-4BD3-97DD-444855275C7B}">
      <dgm:prSet/>
      <dgm:spPr/>
      <dgm:t>
        <a:bodyPr/>
        <a:lstStyle/>
        <a:p>
          <a:endParaRPr lang="zh-CN" altLang="en-US"/>
        </a:p>
      </dgm:t>
    </dgm:pt>
    <dgm:pt modelId="{8AA33674-91DA-4BA1-91CC-BEE2107A079A}">
      <dgm:prSet/>
      <dgm:spPr>
        <a:solidFill>
          <a:srgbClr val="FFFFFF">
            <a:alpha val="90000"/>
          </a:srgbClr>
        </a:solidFill>
      </dgm:spPr>
      <dgm:t>
        <a:bodyPr/>
        <a:lstStyle/>
        <a:p>
          <a:pPr rtl="0"/>
          <a:r>
            <a:rPr lang="zh-CN" b="1" dirty="0" smtClean="0">
              <a:solidFill>
                <a:srgbClr val="000000"/>
              </a:solidFill>
            </a:rPr>
            <a:t>总质量</a:t>
          </a:r>
          <a:r>
            <a:rPr lang="zh-CN" altLang="en-US" b="1" dirty="0" smtClean="0">
              <a:solidFill>
                <a:srgbClr val="000000"/>
              </a:solidFill>
            </a:rPr>
            <a:t>：</a:t>
          </a:r>
          <a:r>
            <a:rPr lang="zh-CN" b="1" dirty="0" smtClean="0">
              <a:solidFill>
                <a:srgbClr val="000000"/>
              </a:solidFill>
            </a:rPr>
            <a:t>约为太阳的质量的</a:t>
          </a:r>
          <a:r>
            <a:rPr lang="en-US" b="1" dirty="0" smtClean="0">
              <a:solidFill>
                <a:srgbClr val="000000"/>
              </a:solidFill>
            </a:rPr>
            <a:t>1400</a:t>
          </a:r>
          <a:r>
            <a:rPr lang="zh-CN" b="1" dirty="0" smtClean="0">
              <a:solidFill>
                <a:srgbClr val="000000"/>
              </a:solidFill>
            </a:rPr>
            <a:t>亿倍</a:t>
          </a:r>
          <a:endParaRPr lang="zh-CN" dirty="0">
            <a:solidFill>
              <a:srgbClr val="000000"/>
            </a:solidFill>
          </a:endParaRPr>
        </a:p>
      </dgm:t>
    </dgm:pt>
    <dgm:pt modelId="{1C9D4A40-7DBD-491C-92BB-CA4E7463EFE5}" type="parTrans" cxnId="{BD97B4D6-C793-479E-BFD7-B05458FCE01A}">
      <dgm:prSet/>
      <dgm:spPr/>
      <dgm:t>
        <a:bodyPr/>
        <a:lstStyle/>
        <a:p>
          <a:endParaRPr lang="zh-CN" altLang="en-US"/>
        </a:p>
      </dgm:t>
    </dgm:pt>
    <dgm:pt modelId="{F117B6DE-842F-45C7-8A81-CDC238823F76}" type="sibTrans" cxnId="{BD97B4D6-C793-479E-BFD7-B05458FCE01A}">
      <dgm:prSet/>
      <dgm:spPr/>
      <dgm:t>
        <a:bodyPr/>
        <a:lstStyle/>
        <a:p>
          <a:endParaRPr lang="zh-CN" altLang="en-US"/>
        </a:p>
      </dgm:t>
    </dgm:pt>
    <dgm:pt modelId="{EE948A0F-21DC-4D61-93AE-2CFA56118209}">
      <dgm:prSet/>
      <dgm:spPr>
        <a:solidFill>
          <a:srgbClr val="FFFFFF">
            <a:alpha val="90000"/>
          </a:srgbClr>
        </a:solidFill>
      </dgm:spPr>
      <dgm:t>
        <a:bodyPr/>
        <a:lstStyle/>
        <a:p>
          <a:pPr rtl="0"/>
          <a:r>
            <a:rPr lang="zh-CN" b="1" dirty="0" smtClean="0">
              <a:solidFill>
                <a:srgbClr val="000000"/>
              </a:solidFill>
            </a:rPr>
            <a:t>主体圆盘体的直径</a:t>
          </a:r>
          <a:r>
            <a:rPr lang="zh-CN" altLang="en-US" b="1" dirty="0" smtClean="0">
              <a:solidFill>
                <a:srgbClr val="000000"/>
              </a:solidFill>
            </a:rPr>
            <a:t>：</a:t>
          </a:r>
          <a:r>
            <a:rPr lang="zh-CN" b="1" dirty="0" smtClean="0">
              <a:solidFill>
                <a:srgbClr val="000000"/>
              </a:solidFill>
            </a:rPr>
            <a:t>约为</a:t>
          </a:r>
          <a:r>
            <a:rPr lang="en-US" b="1" dirty="0" smtClean="0">
              <a:solidFill>
                <a:srgbClr val="000000"/>
              </a:solidFill>
            </a:rPr>
            <a:t>8</a:t>
          </a:r>
          <a:r>
            <a:rPr lang="zh-CN" b="1" dirty="0" smtClean="0">
              <a:solidFill>
                <a:srgbClr val="000000"/>
              </a:solidFill>
            </a:rPr>
            <a:t>万光年</a:t>
          </a:r>
          <a:endParaRPr lang="zh-CN" dirty="0">
            <a:solidFill>
              <a:srgbClr val="000000"/>
            </a:solidFill>
          </a:endParaRPr>
        </a:p>
      </dgm:t>
    </dgm:pt>
    <dgm:pt modelId="{A25BB4FE-2D25-4046-BF65-094EF6FA0C19}" type="parTrans" cxnId="{F1E3E4BB-2606-4AB6-81D1-3572BBC31C51}">
      <dgm:prSet/>
      <dgm:spPr/>
      <dgm:t>
        <a:bodyPr/>
        <a:lstStyle/>
        <a:p>
          <a:endParaRPr lang="zh-CN" altLang="en-US"/>
        </a:p>
      </dgm:t>
    </dgm:pt>
    <dgm:pt modelId="{7F2C3D7C-AD4A-479A-A707-CBF0870E5086}" type="sibTrans" cxnId="{F1E3E4BB-2606-4AB6-81D1-3572BBC31C51}">
      <dgm:prSet/>
      <dgm:spPr/>
      <dgm:t>
        <a:bodyPr/>
        <a:lstStyle/>
        <a:p>
          <a:endParaRPr lang="zh-CN" altLang="en-US"/>
        </a:p>
      </dgm:t>
    </dgm:pt>
    <dgm:pt modelId="{0A3F15C3-08D8-4589-9C54-342FA0CE577E}">
      <dgm:prSet/>
      <dgm:spPr>
        <a:solidFill>
          <a:srgbClr val="FFFFFF">
            <a:alpha val="90000"/>
          </a:srgbClr>
        </a:solidFill>
      </dgm:spPr>
      <dgm:t>
        <a:bodyPr/>
        <a:lstStyle/>
        <a:p>
          <a:pPr rtl="0"/>
          <a:r>
            <a:rPr lang="zh-CN" b="1" dirty="0" smtClean="0">
              <a:solidFill>
                <a:srgbClr val="000000"/>
              </a:solidFill>
            </a:rPr>
            <a:t>中部较厚，边缘较薄。</a:t>
          </a:r>
          <a:endParaRPr lang="zh-CN" b="1" dirty="0">
            <a:solidFill>
              <a:srgbClr val="000000"/>
            </a:solidFill>
          </a:endParaRPr>
        </a:p>
      </dgm:t>
    </dgm:pt>
    <dgm:pt modelId="{3DC5C475-4D3A-47B4-BB0A-6ABED2DA03C7}" type="parTrans" cxnId="{982CD4DB-170C-4625-BCA4-471659CC2B38}">
      <dgm:prSet/>
      <dgm:spPr/>
      <dgm:t>
        <a:bodyPr/>
        <a:lstStyle/>
        <a:p>
          <a:endParaRPr lang="zh-CN" altLang="en-US"/>
        </a:p>
      </dgm:t>
    </dgm:pt>
    <dgm:pt modelId="{FD5E5A14-27B6-49B2-B514-368ECACB5169}" type="sibTrans" cxnId="{982CD4DB-170C-4625-BCA4-471659CC2B38}">
      <dgm:prSet/>
      <dgm:spPr/>
      <dgm:t>
        <a:bodyPr/>
        <a:lstStyle/>
        <a:p>
          <a:endParaRPr lang="zh-CN" altLang="en-US"/>
        </a:p>
      </dgm:t>
    </dgm:pt>
    <dgm:pt modelId="{9BF2EF73-7065-4A97-BC2E-955B16466826}">
      <dgm:prSet/>
      <dgm:spPr>
        <a:solidFill>
          <a:srgbClr val="FFFFFF">
            <a:alpha val="90000"/>
          </a:srgbClr>
        </a:solidFill>
      </dgm:spPr>
      <dgm:t>
        <a:bodyPr/>
        <a:lstStyle/>
        <a:p>
          <a:pPr rtl="0"/>
          <a:r>
            <a:rPr lang="zh-CN" b="1" dirty="0" smtClean="0">
              <a:solidFill>
                <a:srgbClr val="000000"/>
              </a:solidFill>
            </a:rPr>
            <a:t>属于本星系群（约有</a:t>
          </a:r>
          <a:r>
            <a:rPr lang="en-US" b="1" dirty="0" smtClean="0">
              <a:solidFill>
                <a:srgbClr val="000000"/>
              </a:solidFill>
            </a:rPr>
            <a:t>40</a:t>
          </a:r>
          <a:r>
            <a:rPr lang="zh-CN" b="1" dirty="0" smtClean="0">
              <a:solidFill>
                <a:srgbClr val="000000"/>
              </a:solidFill>
            </a:rPr>
            <a:t>个星系）</a:t>
          </a:r>
          <a:endParaRPr lang="en-US" b="1" dirty="0">
            <a:solidFill>
              <a:srgbClr val="000000"/>
            </a:solidFill>
          </a:endParaRPr>
        </a:p>
      </dgm:t>
    </dgm:pt>
    <dgm:pt modelId="{01A29A1F-2CAA-4828-B3EC-F7DB1F1D0B65}" type="parTrans" cxnId="{AF5D015F-AEDD-4B0E-ADA7-996C18648826}">
      <dgm:prSet/>
      <dgm:spPr/>
      <dgm:t>
        <a:bodyPr/>
        <a:lstStyle/>
        <a:p>
          <a:endParaRPr lang="zh-CN" altLang="en-US"/>
        </a:p>
      </dgm:t>
    </dgm:pt>
    <dgm:pt modelId="{75F75C46-42BA-46EE-8552-C252C97678E3}" type="sibTrans" cxnId="{AF5D015F-AEDD-4B0E-ADA7-996C18648826}">
      <dgm:prSet/>
      <dgm:spPr/>
      <dgm:t>
        <a:bodyPr/>
        <a:lstStyle/>
        <a:p>
          <a:endParaRPr lang="zh-CN" altLang="en-US"/>
        </a:p>
      </dgm:t>
    </dgm:pt>
    <dgm:pt modelId="{36749D32-8604-4597-9755-9A47EBF8DF71}" type="pres">
      <dgm:prSet presAssocID="{77520E18-7848-4FF2-A2DA-3E8EE50C2C23}" presName="linear" presStyleCnt="0">
        <dgm:presLayoutVars>
          <dgm:dir/>
          <dgm:animLvl val="lvl"/>
          <dgm:resizeHandles val="exact"/>
        </dgm:presLayoutVars>
      </dgm:prSet>
      <dgm:spPr/>
      <dgm:t>
        <a:bodyPr/>
        <a:lstStyle/>
        <a:p>
          <a:endParaRPr lang="zh-CN" altLang="en-US"/>
        </a:p>
      </dgm:t>
    </dgm:pt>
    <dgm:pt modelId="{5515AD72-9ECA-4655-A322-D89F32669CCE}" type="pres">
      <dgm:prSet presAssocID="{0E7936CF-CC7E-4499-B298-01AE46CD9D86}" presName="parentLin" presStyleCnt="0"/>
      <dgm:spPr/>
    </dgm:pt>
    <dgm:pt modelId="{450EAFCF-6970-4813-BE8F-27FC9A029FBC}" type="pres">
      <dgm:prSet presAssocID="{0E7936CF-CC7E-4499-B298-01AE46CD9D86}" presName="parentLeftMargin" presStyleLbl="node1" presStyleIdx="0" presStyleCnt="3"/>
      <dgm:spPr/>
      <dgm:t>
        <a:bodyPr/>
        <a:lstStyle/>
        <a:p>
          <a:endParaRPr lang="zh-CN" altLang="en-US"/>
        </a:p>
      </dgm:t>
    </dgm:pt>
    <dgm:pt modelId="{40B415F4-5C7A-4385-AA46-5E9662E9D3A3}" type="pres">
      <dgm:prSet presAssocID="{0E7936CF-CC7E-4499-B298-01AE46CD9D86}" presName="parentText" presStyleLbl="node1" presStyleIdx="0" presStyleCnt="3">
        <dgm:presLayoutVars>
          <dgm:chMax val="0"/>
          <dgm:bulletEnabled val="1"/>
        </dgm:presLayoutVars>
      </dgm:prSet>
      <dgm:spPr/>
      <dgm:t>
        <a:bodyPr/>
        <a:lstStyle/>
        <a:p>
          <a:endParaRPr lang="zh-CN" altLang="en-US"/>
        </a:p>
      </dgm:t>
    </dgm:pt>
    <dgm:pt modelId="{C676E78C-D4B2-4D59-B115-9407E37BBF7D}" type="pres">
      <dgm:prSet presAssocID="{0E7936CF-CC7E-4499-B298-01AE46CD9D86}" presName="negativeSpace" presStyleCnt="0"/>
      <dgm:spPr/>
    </dgm:pt>
    <dgm:pt modelId="{EF4CE9B0-2507-4D6E-911C-234D8DC81115}" type="pres">
      <dgm:prSet presAssocID="{0E7936CF-CC7E-4499-B298-01AE46CD9D86}" presName="childText" presStyleLbl="conFgAcc1" presStyleIdx="0" presStyleCnt="3">
        <dgm:presLayoutVars>
          <dgm:bulletEnabled val="1"/>
        </dgm:presLayoutVars>
      </dgm:prSet>
      <dgm:spPr/>
      <dgm:t>
        <a:bodyPr/>
        <a:lstStyle/>
        <a:p>
          <a:endParaRPr lang="zh-CN" altLang="en-US"/>
        </a:p>
      </dgm:t>
    </dgm:pt>
    <dgm:pt modelId="{B33AB738-89FA-4FA0-8DAF-3C000909E4D6}" type="pres">
      <dgm:prSet presAssocID="{86F00BD6-F16A-41B5-853B-C74CCFFE8F90}" presName="spaceBetweenRectangles" presStyleCnt="0"/>
      <dgm:spPr/>
    </dgm:pt>
    <dgm:pt modelId="{5D558100-3466-4526-8B29-4A89B3E196B6}" type="pres">
      <dgm:prSet presAssocID="{5507527D-D1AB-4AB5-A03E-52256083BE58}" presName="parentLin" presStyleCnt="0"/>
      <dgm:spPr/>
    </dgm:pt>
    <dgm:pt modelId="{0DF490AA-0B07-4D66-91FF-58529B2504A6}" type="pres">
      <dgm:prSet presAssocID="{5507527D-D1AB-4AB5-A03E-52256083BE58}" presName="parentLeftMargin" presStyleLbl="node1" presStyleIdx="0" presStyleCnt="3"/>
      <dgm:spPr/>
      <dgm:t>
        <a:bodyPr/>
        <a:lstStyle/>
        <a:p>
          <a:endParaRPr lang="zh-CN" altLang="en-US"/>
        </a:p>
      </dgm:t>
    </dgm:pt>
    <dgm:pt modelId="{F6196F9B-529A-4F60-A4AB-D297436FDF96}" type="pres">
      <dgm:prSet presAssocID="{5507527D-D1AB-4AB5-A03E-52256083BE58}" presName="parentText" presStyleLbl="node1" presStyleIdx="1" presStyleCnt="3">
        <dgm:presLayoutVars>
          <dgm:chMax val="0"/>
          <dgm:bulletEnabled val="1"/>
        </dgm:presLayoutVars>
      </dgm:prSet>
      <dgm:spPr/>
      <dgm:t>
        <a:bodyPr/>
        <a:lstStyle/>
        <a:p>
          <a:endParaRPr lang="zh-CN" altLang="en-US"/>
        </a:p>
      </dgm:t>
    </dgm:pt>
    <dgm:pt modelId="{D497A362-6958-40E1-964E-7474CEE4EBC2}" type="pres">
      <dgm:prSet presAssocID="{5507527D-D1AB-4AB5-A03E-52256083BE58}" presName="negativeSpace" presStyleCnt="0"/>
      <dgm:spPr/>
    </dgm:pt>
    <dgm:pt modelId="{DC5BCA12-280C-449A-B07F-D5CB2EC31B6A}" type="pres">
      <dgm:prSet presAssocID="{5507527D-D1AB-4AB5-A03E-52256083BE58}" presName="childText" presStyleLbl="conFgAcc1" presStyleIdx="1" presStyleCnt="3">
        <dgm:presLayoutVars>
          <dgm:bulletEnabled val="1"/>
        </dgm:presLayoutVars>
      </dgm:prSet>
      <dgm:spPr/>
      <dgm:t>
        <a:bodyPr/>
        <a:lstStyle/>
        <a:p>
          <a:endParaRPr lang="zh-CN" altLang="en-US"/>
        </a:p>
      </dgm:t>
    </dgm:pt>
    <dgm:pt modelId="{68FE02BA-8828-46DE-9BA4-24C2A636BAAD}" type="pres">
      <dgm:prSet presAssocID="{609792CB-502A-4E98-A990-88E4346CDB10}" presName="spaceBetweenRectangles" presStyleCnt="0"/>
      <dgm:spPr/>
    </dgm:pt>
    <dgm:pt modelId="{4801A40C-422C-46CD-AE29-F9384A93FB8C}" type="pres">
      <dgm:prSet presAssocID="{F3565840-651D-4D11-A81C-771363C34C61}" presName="parentLin" presStyleCnt="0"/>
      <dgm:spPr/>
    </dgm:pt>
    <dgm:pt modelId="{BDB9FB6E-BCE4-4443-8A89-E2F1B64AF90D}" type="pres">
      <dgm:prSet presAssocID="{F3565840-651D-4D11-A81C-771363C34C61}" presName="parentLeftMargin" presStyleLbl="node1" presStyleIdx="1" presStyleCnt="3"/>
      <dgm:spPr/>
      <dgm:t>
        <a:bodyPr/>
        <a:lstStyle/>
        <a:p>
          <a:endParaRPr lang="zh-CN" altLang="en-US"/>
        </a:p>
      </dgm:t>
    </dgm:pt>
    <dgm:pt modelId="{CF42A620-C706-44FE-BE72-13CCAE336341}" type="pres">
      <dgm:prSet presAssocID="{F3565840-651D-4D11-A81C-771363C34C61}" presName="parentText" presStyleLbl="node1" presStyleIdx="2" presStyleCnt="3">
        <dgm:presLayoutVars>
          <dgm:chMax val="0"/>
          <dgm:bulletEnabled val="1"/>
        </dgm:presLayoutVars>
      </dgm:prSet>
      <dgm:spPr/>
      <dgm:t>
        <a:bodyPr/>
        <a:lstStyle/>
        <a:p>
          <a:endParaRPr lang="zh-CN" altLang="en-US"/>
        </a:p>
      </dgm:t>
    </dgm:pt>
    <dgm:pt modelId="{D340F665-DDB8-4553-A208-6785229D7965}" type="pres">
      <dgm:prSet presAssocID="{F3565840-651D-4D11-A81C-771363C34C61}" presName="negativeSpace" presStyleCnt="0"/>
      <dgm:spPr/>
    </dgm:pt>
    <dgm:pt modelId="{DC6CDDC6-39C7-4A8C-9C8F-34CFC78F34A5}" type="pres">
      <dgm:prSet presAssocID="{F3565840-651D-4D11-A81C-771363C34C61}" presName="childText" presStyleLbl="conFgAcc1" presStyleIdx="2" presStyleCnt="3">
        <dgm:presLayoutVars>
          <dgm:bulletEnabled val="1"/>
        </dgm:presLayoutVars>
      </dgm:prSet>
      <dgm:spPr/>
      <dgm:t>
        <a:bodyPr/>
        <a:lstStyle/>
        <a:p>
          <a:endParaRPr lang="zh-CN" altLang="en-US"/>
        </a:p>
      </dgm:t>
    </dgm:pt>
  </dgm:ptLst>
  <dgm:cxnLst>
    <dgm:cxn modelId="{E7F186F9-4534-4BD3-97DD-444855275C7B}" srcId="{77520E18-7848-4FF2-A2DA-3E8EE50C2C23}" destId="{F3565840-651D-4D11-A81C-771363C34C61}" srcOrd="2" destOrd="0" parTransId="{D89F7B6B-F75F-452A-94DA-69AE53FC07E1}" sibTransId="{535136DB-EFE0-415B-ABB8-570D42CB892F}"/>
    <dgm:cxn modelId="{667464FB-DF33-40B1-B917-D47941B7F30A}" type="presOf" srcId="{16A1D6D4-DB2B-4DDF-8B49-72A0D438B27B}" destId="{DC5BCA12-280C-449A-B07F-D5CB2EC31B6A}" srcOrd="0" destOrd="0" presId="urn:microsoft.com/office/officeart/2005/8/layout/list1"/>
    <dgm:cxn modelId="{F1E3E4BB-2606-4AB6-81D1-3572BBC31C51}" srcId="{F3565840-651D-4D11-A81C-771363C34C61}" destId="{EE948A0F-21DC-4D61-93AE-2CFA56118209}" srcOrd="1" destOrd="0" parTransId="{A25BB4FE-2D25-4046-BF65-094EF6FA0C19}" sibTransId="{7F2C3D7C-AD4A-479A-A707-CBF0870E5086}"/>
    <dgm:cxn modelId="{5BDB0273-285D-4611-B326-BB31253411DD}" type="presOf" srcId="{F3565840-651D-4D11-A81C-771363C34C61}" destId="{BDB9FB6E-BCE4-4443-8A89-E2F1B64AF90D}" srcOrd="0" destOrd="0" presId="urn:microsoft.com/office/officeart/2005/8/layout/list1"/>
    <dgm:cxn modelId="{982CD4DB-170C-4625-BCA4-471659CC2B38}" srcId="{F3565840-651D-4D11-A81C-771363C34C61}" destId="{0A3F15C3-08D8-4589-9C54-342FA0CE577E}" srcOrd="2" destOrd="0" parTransId="{3DC5C475-4D3A-47B4-BB0A-6ABED2DA03C7}" sibTransId="{FD5E5A14-27B6-49B2-B514-368ECACB5169}"/>
    <dgm:cxn modelId="{DE6A5D7A-B8E1-404C-AA45-BB8FAE647D9C}" type="presOf" srcId="{0E7936CF-CC7E-4499-B298-01AE46CD9D86}" destId="{40B415F4-5C7A-4385-AA46-5E9662E9D3A3}" srcOrd="1" destOrd="0" presId="urn:microsoft.com/office/officeart/2005/8/layout/list1"/>
    <dgm:cxn modelId="{0A37AFB0-AA6E-4848-97EA-2C1511EC7BE4}" type="presOf" srcId="{F3565840-651D-4D11-A81C-771363C34C61}" destId="{CF42A620-C706-44FE-BE72-13CCAE336341}" srcOrd="1" destOrd="0" presId="urn:microsoft.com/office/officeart/2005/8/layout/list1"/>
    <dgm:cxn modelId="{7F6C0889-8168-4230-8589-522A0A0225AD}" srcId="{5507527D-D1AB-4AB5-A03E-52256083BE58}" destId="{37B97439-B845-4CB0-9CD9-4536AC401D9F}" srcOrd="2" destOrd="0" parTransId="{589E97C2-F53D-4EE0-9EF2-F0AD9EF6C5CA}" sibTransId="{478BE79D-028A-4C2B-BE55-0E8369745822}"/>
    <dgm:cxn modelId="{0A1059CC-7C57-4E62-985D-69C9FF24EAFA}" type="presOf" srcId="{EE948A0F-21DC-4D61-93AE-2CFA56118209}" destId="{DC6CDDC6-39C7-4A8C-9C8F-34CFC78F34A5}" srcOrd="0" destOrd="1" presId="urn:microsoft.com/office/officeart/2005/8/layout/list1"/>
    <dgm:cxn modelId="{886B5E80-DE21-4222-909A-AA47B113EBD5}" type="presOf" srcId="{5507527D-D1AB-4AB5-A03E-52256083BE58}" destId="{0DF490AA-0B07-4D66-91FF-58529B2504A6}" srcOrd="0" destOrd="0" presId="urn:microsoft.com/office/officeart/2005/8/layout/list1"/>
    <dgm:cxn modelId="{AF5D015F-AEDD-4B0E-ADA7-996C18648826}" srcId="{0E7936CF-CC7E-4499-B298-01AE46CD9D86}" destId="{9BF2EF73-7065-4A97-BC2E-955B16466826}" srcOrd="0" destOrd="0" parTransId="{01A29A1F-2CAA-4828-B3EC-F7DB1F1D0B65}" sibTransId="{75F75C46-42BA-46EE-8552-C252C97678E3}"/>
    <dgm:cxn modelId="{8ED5656E-5606-4354-9CC3-27D14B0B12A1}" srcId="{5507527D-D1AB-4AB5-A03E-52256083BE58}" destId="{16A1D6D4-DB2B-4DDF-8B49-72A0D438B27B}" srcOrd="0" destOrd="0" parTransId="{1EAA338A-6196-4BD6-A7B6-441232C2F35F}" sibTransId="{EB221886-7641-4369-91C6-9479BF8476B8}"/>
    <dgm:cxn modelId="{8D9768E3-2087-4160-9F7B-5B41D18DF7EB}" type="presOf" srcId="{8AA33674-91DA-4BA1-91CC-BEE2107A079A}" destId="{DC6CDDC6-39C7-4A8C-9C8F-34CFC78F34A5}" srcOrd="0" destOrd="0" presId="urn:microsoft.com/office/officeart/2005/8/layout/list1"/>
    <dgm:cxn modelId="{C2DD78C0-AB19-4736-A58D-8E8F6750AB09}" type="presOf" srcId="{3501539D-B0ED-4946-ABF1-D7F886F9B7F6}" destId="{DC5BCA12-280C-449A-B07F-D5CB2EC31B6A}" srcOrd="0" destOrd="1" presId="urn:microsoft.com/office/officeart/2005/8/layout/list1"/>
    <dgm:cxn modelId="{A7E898D6-FAAA-4552-BA59-D0B4DE005D7D}" type="presOf" srcId="{5507527D-D1AB-4AB5-A03E-52256083BE58}" destId="{F6196F9B-529A-4F60-A4AB-D297436FDF96}" srcOrd="1" destOrd="0" presId="urn:microsoft.com/office/officeart/2005/8/layout/list1"/>
    <dgm:cxn modelId="{BD97B4D6-C793-479E-BFD7-B05458FCE01A}" srcId="{F3565840-651D-4D11-A81C-771363C34C61}" destId="{8AA33674-91DA-4BA1-91CC-BEE2107A079A}" srcOrd="0" destOrd="0" parTransId="{1C9D4A40-7DBD-491C-92BB-CA4E7463EFE5}" sibTransId="{F117B6DE-842F-45C7-8A81-CDC238823F76}"/>
    <dgm:cxn modelId="{AB404443-10D5-4CA2-90B4-F8E1564A7E9E}" type="presOf" srcId="{0A3F15C3-08D8-4589-9C54-342FA0CE577E}" destId="{DC6CDDC6-39C7-4A8C-9C8F-34CFC78F34A5}" srcOrd="0" destOrd="2" presId="urn:microsoft.com/office/officeart/2005/8/layout/list1"/>
    <dgm:cxn modelId="{22498086-61FD-4378-8656-04DD0E722928}" srcId="{5507527D-D1AB-4AB5-A03E-52256083BE58}" destId="{3501539D-B0ED-4946-ABF1-D7F886F9B7F6}" srcOrd="1" destOrd="0" parTransId="{557042DE-6A07-4F6E-BB4E-73F3EBE3D189}" sibTransId="{FF20C994-99B8-4FB1-8967-445CE2AF0284}"/>
    <dgm:cxn modelId="{D72B149D-5E20-48D5-823A-54A054ACBC72}" type="presOf" srcId="{9BF2EF73-7065-4A97-BC2E-955B16466826}" destId="{EF4CE9B0-2507-4D6E-911C-234D8DC81115}" srcOrd="0" destOrd="0" presId="urn:microsoft.com/office/officeart/2005/8/layout/list1"/>
    <dgm:cxn modelId="{D0276EFF-A8EA-4279-9FCB-8F64AD157F1A}" srcId="{77520E18-7848-4FF2-A2DA-3E8EE50C2C23}" destId="{5507527D-D1AB-4AB5-A03E-52256083BE58}" srcOrd="1" destOrd="0" parTransId="{83B21671-862F-4161-B5CA-6BEF6C37FD56}" sibTransId="{609792CB-502A-4E98-A990-88E4346CDB10}"/>
    <dgm:cxn modelId="{6253367C-D044-407C-997D-DCBFCCAE718C}" srcId="{77520E18-7848-4FF2-A2DA-3E8EE50C2C23}" destId="{0E7936CF-CC7E-4499-B298-01AE46CD9D86}" srcOrd="0" destOrd="0" parTransId="{5748A52C-DF39-422D-B023-431FE7051B0B}" sibTransId="{86F00BD6-F16A-41B5-853B-C74CCFFE8F90}"/>
    <dgm:cxn modelId="{52667025-1FC1-4134-966B-534D49C01A68}" type="presOf" srcId="{0E7936CF-CC7E-4499-B298-01AE46CD9D86}" destId="{450EAFCF-6970-4813-BE8F-27FC9A029FBC}" srcOrd="0" destOrd="0" presId="urn:microsoft.com/office/officeart/2005/8/layout/list1"/>
    <dgm:cxn modelId="{A74A4F21-F652-4C56-96BB-DE6F906ED300}" type="presOf" srcId="{77520E18-7848-4FF2-A2DA-3E8EE50C2C23}" destId="{36749D32-8604-4597-9755-9A47EBF8DF71}" srcOrd="0" destOrd="0" presId="urn:microsoft.com/office/officeart/2005/8/layout/list1"/>
    <dgm:cxn modelId="{D57DD755-FADC-46AD-85D2-4F9A31F5C348}" type="presOf" srcId="{37B97439-B845-4CB0-9CD9-4536AC401D9F}" destId="{DC5BCA12-280C-449A-B07F-D5CB2EC31B6A}" srcOrd="0" destOrd="2" presId="urn:microsoft.com/office/officeart/2005/8/layout/list1"/>
    <dgm:cxn modelId="{088849FC-F567-4CC6-8968-6B38DB4F510B}" type="presParOf" srcId="{36749D32-8604-4597-9755-9A47EBF8DF71}" destId="{5515AD72-9ECA-4655-A322-D89F32669CCE}" srcOrd="0" destOrd="0" presId="urn:microsoft.com/office/officeart/2005/8/layout/list1"/>
    <dgm:cxn modelId="{1E65E7D0-148A-4D07-A66F-CBE8491F2981}" type="presParOf" srcId="{5515AD72-9ECA-4655-A322-D89F32669CCE}" destId="{450EAFCF-6970-4813-BE8F-27FC9A029FBC}" srcOrd="0" destOrd="0" presId="urn:microsoft.com/office/officeart/2005/8/layout/list1"/>
    <dgm:cxn modelId="{AA9EF4EB-9DE4-4997-90F7-BBF778387128}" type="presParOf" srcId="{5515AD72-9ECA-4655-A322-D89F32669CCE}" destId="{40B415F4-5C7A-4385-AA46-5E9662E9D3A3}" srcOrd="1" destOrd="0" presId="urn:microsoft.com/office/officeart/2005/8/layout/list1"/>
    <dgm:cxn modelId="{5D319F85-1DBF-4483-A805-AD1633B6810D}" type="presParOf" srcId="{36749D32-8604-4597-9755-9A47EBF8DF71}" destId="{C676E78C-D4B2-4D59-B115-9407E37BBF7D}" srcOrd="1" destOrd="0" presId="urn:microsoft.com/office/officeart/2005/8/layout/list1"/>
    <dgm:cxn modelId="{E6695E63-0A96-4039-90AE-E8E8FB7E0127}" type="presParOf" srcId="{36749D32-8604-4597-9755-9A47EBF8DF71}" destId="{EF4CE9B0-2507-4D6E-911C-234D8DC81115}" srcOrd="2" destOrd="0" presId="urn:microsoft.com/office/officeart/2005/8/layout/list1"/>
    <dgm:cxn modelId="{4E58DD66-E59A-4ABF-8EA1-3AF5432201B1}" type="presParOf" srcId="{36749D32-8604-4597-9755-9A47EBF8DF71}" destId="{B33AB738-89FA-4FA0-8DAF-3C000909E4D6}" srcOrd="3" destOrd="0" presId="urn:microsoft.com/office/officeart/2005/8/layout/list1"/>
    <dgm:cxn modelId="{2B746910-77D9-40C9-B013-B0F04764C343}" type="presParOf" srcId="{36749D32-8604-4597-9755-9A47EBF8DF71}" destId="{5D558100-3466-4526-8B29-4A89B3E196B6}" srcOrd="4" destOrd="0" presId="urn:microsoft.com/office/officeart/2005/8/layout/list1"/>
    <dgm:cxn modelId="{1829C2CC-B8B3-4B25-B909-C388EDB0E234}" type="presParOf" srcId="{5D558100-3466-4526-8B29-4A89B3E196B6}" destId="{0DF490AA-0B07-4D66-91FF-58529B2504A6}" srcOrd="0" destOrd="0" presId="urn:microsoft.com/office/officeart/2005/8/layout/list1"/>
    <dgm:cxn modelId="{EC11829D-2693-4708-B934-9C6CB252A7F9}" type="presParOf" srcId="{5D558100-3466-4526-8B29-4A89B3E196B6}" destId="{F6196F9B-529A-4F60-A4AB-D297436FDF96}" srcOrd="1" destOrd="0" presId="urn:microsoft.com/office/officeart/2005/8/layout/list1"/>
    <dgm:cxn modelId="{4E6167D0-3B19-4656-906D-34119E754A5C}" type="presParOf" srcId="{36749D32-8604-4597-9755-9A47EBF8DF71}" destId="{D497A362-6958-40E1-964E-7474CEE4EBC2}" srcOrd="5" destOrd="0" presId="urn:microsoft.com/office/officeart/2005/8/layout/list1"/>
    <dgm:cxn modelId="{91D60AA3-0A0D-4632-9806-46A62586ADC0}" type="presParOf" srcId="{36749D32-8604-4597-9755-9A47EBF8DF71}" destId="{DC5BCA12-280C-449A-B07F-D5CB2EC31B6A}" srcOrd="6" destOrd="0" presId="urn:microsoft.com/office/officeart/2005/8/layout/list1"/>
    <dgm:cxn modelId="{BB0ACFB9-FDF0-4443-AAB0-782643DC1BD4}" type="presParOf" srcId="{36749D32-8604-4597-9755-9A47EBF8DF71}" destId="{68FE02BA-8828-46DE-9BA4-24C2A636BAAD}" srcOrd="7" destOrd="0" presId="urn:microsoft.com/office/officeart/2005/8/layout/list1"/>
    <dgm:cxn modelId="{C6247ACC-A31C-4B5C-927A-96E6EFB8565C}" type="presParOf" srcId="{36749D32-8604-4597-9755-9A47EBF8DF71}" destId="{4801A40C-422C-46CD-AE29-F9384A93FB8C}" srcOrd="8" destOrd="0" presId="urn:microsoft.com/office/officeart/2005/8/layout/list1"/>
    <dgm:cxn modelId="{F52BD5C1-A5B4-439C-A667-8AFE0B4F67B2}" type="presParOf" srcId="{4801A40C-422C-46CD-AE29-F9384A93FB8C}" destId="{BDB9FB6E-BCE4-4443-8A89-E2F1B64AF90D}" srcOrd="0" destOrd="0" presId="urn:microsoft.com/office/officeart/2005/8/layout/list1"/>
    <dgm:cxn modelId="{0D5358C9-F13A-444F-A919-D27DEAB77C3D}" type="presParOf" srcId="{4801A40C-422C-46CD-AE29-F9384A93FB8C}" destId="{CF42A620-C706-44FE-BE72-13CCAE336341}" srcOrd="1" destOrd="0" presId="urn:microsoft.com/office/officeart/2005/8/layout/list1"/>
    <dgm:cxn modelId="{8B645307-05CE-4E57-ABB0-D692EA3345BF}" type="presParOf" srcId="{36749D32-8604-4597-9755-9A47EBF8DF71}" destId="{D340F665-DDB8-4553-A208-6785229D7965}" srcOrd="9" destOrd="0" presId="urn:microsoft.com/office/officeart/2005/8/layout/list1"/>
    <dgm:cxn modelId="{C3EB76AD-9E4A-4D6C-87B1-CA77B3C81681}" type="presParOf" srcId="{36749D32-8604-4597-9755-9A47EBF8DF71}" destId="{DC6CDDC6-39C7-4A8C-9C8F-34CFC78F34A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5A286B-BC30-4DD6-BFD7-2B00B49F2781}" type="doc">
      <dgm:prSet loTypeId="urn:microsoft.com/office/officeart/2005/8/layout/target3" loCatId="list" qsTypeId="urn:microsoft.com/office/officeart/2005/8/quickstyle/simple3" qsCatId="simple" csTypeId="urn:microsoft.com/office/officeart/2005/8/colors/accent1_2" csCatId="accent1" phldr="1"/>
      <dgm:spPr/>
      <dgm:t>
        <a:bodyPr/>
        <a:lstStyle/>
        <a:p>
          <a:endParaRPr lang="zh-CN" altLang="en-US"/>
        </a:p>
      </dgm:t>
    </dgm:pt>
    <dgm:pt modelId="{2F1CD9B6-2F39-43C0-AB0C-39EE33BF7707}">
      <dgm:prSet/>
      <dgm:spPr/>
      <dgm:t>
        <a:bodyPr/>
        <a:lstStyle/>
        <a:p>
          <a:pPr algn="l" rtl="0"/>
          <a:r>
            <a:rPr lang="en-US" altLang="zh-CN" b="1" u="sng" dirty="0" smtClean="0">
              <a:solidFill>
                <a:srgbClr val="FF0000"/>
              </a:solidFill>
              <a:latin typeface="+mj-ea"/>
              <a:ea typeface="+mj-ea"/>
            </a:rPr>
            <a:t>1)</a:t>
          </a:r>
          <a:r>
            <a:rPr lang="zh-CN" b="1" u="sng" dirty="0" smtClean="0">
              <a:solidFill>
                <a:srgbClr val="FF0000"/>
              </a:solidFill>
              <a:latin typeface="+mj-ea"/>
              <a:ea typeface="+mj-ea"/>
            </a:rPr>
            <a:t>位置</a:t>
          </a:r>
          <a:r>
            <a:rPr lang="zh-CN" b="1" dirty="0" smtClean="0">
              <a:solidFill>
                <a:srgbClr val="000000"/>
              </a:solidFill>
            </a:rPr>
            <a:t>：距银河系中心（银心）约</a:t>
          </a:r>
          <a:r>
            <a:rPr lang="en-US" b="1" dirty="0" smtClean="0">
              <a:solidFill>
                <a:srgbClr val="000000"/>
              </a:solidFill>
            </a:rPr>
            <a:t>27000</a:t>
          </a:r>
          <a:r>
            <a:rPr lang="zh-CN" b="1" dirty="0" smtClean="0">
              <a:solidFill>
                <a:srgbClr val="000000"/>
              </a:solidFill>
            </a:rPr>
            <a:t>光年、距边缘</a:t>
          </a:r>
          <a:r>
            <a:rPr lang="en-US" b="1" dirty="0" smtClean="0">
              <a:solidFill>
                <a:srgbClr val="000000"/>
              </a:solidFill>
            </a:rPr>
            <a:t>23000</a:t>
          </a:r>
          <a:r>
            <a:rPr lang="zh-CN" b="1" dirty="0" smtClean="0">
              <a:solidFill>
                <a:srgbClr val="000000"/>
              </a:solidFill>
            </a:rPr>
            <a:t>光年；</a:t>
          </a:r>
          <a:endParaRPr lang="zh-CN" b="1" dirty="0">
            <a:solidFill>
              <a:srgbClr val="000000"/>
            </a:solidFill>
          </a:endParaRPr>
        </a:p>
      </dgm:t>
    </dgm:pt>
    <dgm:pt modelId="{924A8339-E036-4F46-96EE-A7F69B0FC9E5}" type="parTrans" cxnId="{5B51BB5F-E22E-496C-A6F7-D257E2412AF9}">
      <dgm:prSet/>
      <dgm:spPr/>
      <dgm:t>
        <a:bodyPr/>
        <a:lstStyle/>
        <a:p>
          <a:endParaRPr lang="zh-CN" altLang="en-US" b="1">
            <a:solidFill>
              <a:srgbClr val="000000"/>
            </a:solidFill>
          </a:endParaRPr>
        </a:p>
      </dgm:t>
    </dgm:pt>
    <dgm:pt modelId="{4C46EBA4-AA5E-4E9D-B811-7BA0DBE09747}" type="sibTrans" cxnId="{5B51BB5F-E22E-496C-A6F7-D257E2412AF9}">
      <dgm:prSet/>
      <dgm:spPr/>
      <dgm:t>
        <a:bodyPr/>
        <a:lstStyle/>
        <a:p>
          <a:endParaRPr lang="zh-CN" altLang="en-US" b="1">
            <a:solidFill>
              <a:srgbClr val="000000"/>
            </a:solidFill>
          </a:endParaRPr>
        </a:p>
      </dgm:t>
    </dgm:pt>
    <dgm:pt modelId="{63C4698F-6793-4602-BF44-9679FE8A4BA1}">
      <dgm:prSet/>
      <dgm:spPr/>
      <dgm:t>
        <a:bodyPr/>
        <a:lstStyle/>
        <a:p>
          <a:pPr algn="l" rtl="0"/>
          <a:r>
            <a:rPr lang="en-US" altLang="zh-CN" b="1" u="sng" dirty="0" smtClean="0">
              <a:solidFill>
                <a:srgbClr val="FF0000"/>
              </a:solidFill>
              <a:latin typeface="+mj-ea"/>
              <a:ea typeface="+mj-ea"/>
            </a:rPr>
            <a:t>2)</a:t>
          </a:r>
          <a:r>
            <a:rPr lang="zh-CN" b="1" u="sng" dirty="0" smtClean="0">
              <a:solidFill>
                <a:srgbClr val="FF0000"/>
              </a:solidFill>
              <a:latin typeface="+mj-ea"/>
              <a:ea typeface="+mj-ea"/>
            </a:rPr>
            <a:t>运动速度：</a:t>
          </a:r>
          <a:r>
            <a:rPr lang="en-US" b="1" dirty="0" smtClean="0">
              <a:solidFill>
                <a:srgbClr val="000000"/>
              </a:solidFill>
            </a:rPr>
            <a:t>250</a:t>
          </a:r>
          <a:r>
            <a:rPr lang="zh-CN" b="1" dirty="0" smtClean="0">
              <a:solidFill>
                <a:srgbClr val="000000"/>
              </a:solidFill>
            </a:rPr>
            <a:t>公里</a:t>
          </a:r>
          <a:r>
            <a:rPr lang="en-US" b="1" dirty="0" smtClean="0">
              <a:solidFill>
                <a:srgbClr val="000000"/>
              </a:solidFill>
            </a:rPr>
            <a:t>/</a:t>
          </a:r>
          <a:r>
            <a:rPr lang="zh-CN" b="1" dirty="0" smtClean="0">
              <a:solidFill>
                <a:srgbClr val="000000"/>
              </a:solidFill>
            </a:rPr>
            <a:t>秒绕银心运动，大约二亿（</a:t>
          </a:r>
          <a:r>
            <a:rPr lang="en-US" b="1" dirty="0" smtClean="0">
              <a:solidFill>
                <a:srgbClr val="000000"/>
              </a:solidFill>
            </a:rPr>
            <a:t>2.5×10</a:t>
          </a:r>
          <a:r>
            <a:rPr lang="en-US" b="1" baseline="30000" dirty="0" smtClean="0">
              <a:solidFill>
                <a:srgbClr val="000000"/>
              </a:solidFill>
            </a:rPr>
            <a:t>8</a:t>
          </a:r>
          <a:r>
            <a:rPr lang="zh-CN" b="1" dirty="0" smtClean="0">
              <a:solidFill>
                <a:srgbClr val="000000"/>
              </a:solidFill>
            </a:rPr>
            <a:t>）年绕行一周；</a:t>
          </a:r>
          <a:endParaRPr lang="zh-CN" b="1" dirty="0">
            <a:solidFill>
              <a:srgbClr val="000000"/>
            </a:solidFill>
          </a:endParaRPr>
        </a:p>
      </dgm:t>
    </dgm:pt>
    <dgm:pt modelId="{D171B29D-7058-4092-B4EE-0AF3EDBB956A}" type="parTrans" cxnId="{B585F28A-8F05-4DB0-A08B-8220737F56C6}">
      <dgm:prSet/>
      <dgm:spPr/>
      <dgm:t>
        <a:bodyPr/>
        <a:lstStyle/>
        <a:p>
          <a:endParaRPr lang="zh-CN" altLang="en-US" b="1">
            <a:solidFill>
              <a:srgbClr val="000000"/>
            </a:solidFill>
          </a:endParaRPr>
        </a:p>
      </dgm:t>
    </dgm:pt>
    <dgm:pt modelId="{F6EF1305-4E9B-464E-84EE-B389389E3B01}" type="sibTrans" cxnId="{B585F28A-8F05-4DB0-A08B-8220737F56C6}">
      <dgm:prSet/>
      <dgm:spPr/>
      <dgm:t>
        <a:bodyPr/>
        <a:lstStyle/>
        <a:p>
          <a:endParaRPr lang="zh-CN" altLang="en-US" b="1">
            <a:solidFill>
              <a:srgbClr val="000000"/>
            </a:solidFill>
          </a:endParaRPr>
        </a:p>
      </dgm:t>
    </dgm:pt>
    <dgm:pt modelId="{4588FE22-30E8-4E8F-A1F6-40D83D1B2DBA}">
      <dgm:prSet/>
      <dgm:spPr/>
      <dgm:t>
        <a:bodyPr/>
        <a:lstStyle/>
        <a:p>
          <a:pPr algn="l" rtl="0"/>
          <a:r>
            <a:rPr lang="en-US" altLang="zh-CN" b="1" u="sng" dirty="0" smtClean="0">
              <a:solidFill>
                <a:srgbClr val="FF0000"/>
              </a:solidFill>
              <a:latin typeface="+mj-ea"/>
              <a:ea typeface="+mj-ea"/>
            </a:rPr>
            <a:t>3)</a:t>
          </a:r>
          <a:r>
            <a:rPr lang="zh-CN" b="1" u="sng" dirty="0" smtClean="0">
              <a:solidFill>
                <a:srgbClr val="FF0000"/>
              </a:solidFill>
              <a:latin typeface="+mj-ea"/>
              <a:ea typeface="+mj-ea"/>
            </a:rPr>
            <a:t>半径：</a:t>
          </a:r>
          <a:r>
            <a:rPr lang="zh-CN" b="1" dirty="0" smtClean="0">
              <a:solidFill>
                <a:srgbClr val="000000"/>
              </a:solidFill>
            </a:rPr>
            <a:t>地球半径的</a:t>
          </a:r>
          <a:r>
            <a:rPr lang="en-US" b="1" dirty="0" smtClean="0">
              <a:solidFill>
                <a:srgbClr val="000000"/>
              </a:solidFill>
            </a:rPr>
            <a:t>109.3 </a:t>
          </a:r>
          <a:r>
            <a:rPr lang="zh-CN" b="1" dirty="0" smtClean="0">
              <a:solidFill>
                <a:srgbClr val="000000"/>
              </a:solidFill>
            </a:rPr>
            <a:t>倍（</a:t>
          </a:r>
          <a:r>
            <a:rPr lang="en-US" b="1" dirty="0" smtClean="0">
              <a:solidFill>
                <a:srgbClr val="000000"/>
              </a:solidFill>
            </a:rPr>
            <a:t>696300 km</a:t>
          </a:r>
          <a:r>
            <a:rPr lang="zh-CN" b="1" dirty="0" smtClean="0">
              <a:solidFill>
                <a:srgbClr val="000000"/>
              </a:solidFill>
            </a:rPr>
            <a:t>）</a:t>
          </a:r>
          <a:endParaRPr lang="zh-CN" b="1" dirty="0">
            <a:solidFill>
              <a:srgbClr val="000000"/>
            </a:solidFill>
          </a:endParaRPr>
        </a:p>
      </dgm:t>
    </dgm:pt>
    <dgm:pt modelId="{76F03E50-6D77-49EF-A285-00F34AAF4CD9}" type="parTrans" cxnId="{8317CBEB-68B6-459B-BE4D-323C84430A1C}">
      <dgm:prSet/>
      <dgm:spPr/>
      <dgm:t>
        <a:bodyPr/>
        <a:lstStyle/>
        <a:p>
          <a:endParaRPr lang="zh-CN" altLang="en-US" b="1">
            <a:solidFill>
              <a:srgbClr val="000000"/>
            </a:solidFill>
          </a:endParaRPr>
        </a:p>
      </dgm:t>
    </dgm:pt>
    <dgm:pt modelId="{AC09F0D0-5006-4050-8798-8D4CB91CC9CF}" type="sibTrans" cxnId="{8317CBEB-68B6-459B-BE4D-323C84430A1C}">
      <dgm:prSet/>
      <dgm:spPr/>
      <dgm:t>
        <a:bodyPr/>
        <a:lstStyle/>
        <a:p>
          <a:endParaRPr lang="zh-CN" altLang="en-US" b="1">
            <a:solidFill>
              <a:srgbClr val="000000"/>
            </a:solidFill>
          </a:endParaRPr>
        </a:p>
      </dgm:t>
    </dgm:pt>
    <dgm:pt modelId="{34AB122A-302D-4CC4-A6B6-26EBBD9361C0}">
      <dgm:prSet/>
      <dgm:spPr/>
      <dgm:t>
        <a:bodyPr/>
        <a:lstStyle/>
        <a:p>
          <a:pPr algn="l" rtl="0"/>
          <a:r>
            <a:rPr lang="en-US" altLang="zh-CN" b="1" u="sng" dirty="0" smtClean="0">
              <a:solidFill>
                <a:srgbClr val="FF0000"/>
              </a:solidFill>
              <a:latin typeface="+mj-ea"/>
              <a:ea typeface="+mj-ea"/>
            </a:rPr>
            <a:t>4)</a:t>
          </a:r>
          <a:r>
            <a:rPr lang="zh-CN" b="1" u="sng" dirty="0" smtClean="0">
              <a:solidFill>
                <a:srgbClr val="FF0000"/>
              </a:solidFill>
              <a:latin typeface="+mj-ea"/>
              <a:ea typeface="+mj-ea"/>
            </a:rPr>
            <a:t>质量</a:t>
          </a:r>
          <a:r>
            <a:rPr lang="en-US" b="1" u="sng" dirty="0" smtClean="0">
              <a:solidFill>
                <a:srgbClr val="FF0000"/>
              </a:solidFill>
              <a:latin typeface="+mj-ea"/>
              <a:ea typeface="+mj-ea"/>
            </a:rPr>
            <a:t>:</a:t>
          </a:r>
          <a:r>
            <a:rPr lang="zh-CN" b="1" dirty="0" smtClean="0">
              <a:solidFill>
                <a:srgbClr val="000000"/>
              </a:solidFill>
            </a:rPr>
            <a:t>地球质量的</a:t>
          </a:r>
          <a:r>
            <a:rPr lang="en-US" b="1" dirty="0" smtClean="0">
              <a:solidFill>
                <a:srgbClr val="000000"/>
              </a:solidFill>
            </a:rPr>
            <a:t>33</a:t>
          </a:r>
          <a:r>
            <a:rPr lang="zh-CN" b="1" dirty="0" smtClean="0">
              <a:solidFill>
                <a:srgbClr val="000000"/>
              </a:solidFill>
            </a:rPr>
            <a:t>万余倍（</a:t>
          </a:r>
          <a:r>
            <a:rPr lang="en-US" b="1" dirty="0" smtClean="0">
              <a:solidFill>
                <a:srgbClr val="000000"/>
              </a:solidFill>
            </a:rPr>
            <a:t>1.989*10</a:t>
          </a:r>
          <a:r>
            <a:rPr lang="en-US" b="1" baseline="30000" dirty="0" smtClean="0">
              <a:solidFill>
                <a:srgbClr val="000000"/>
              </a:solidFill>
            </a:rPr>
            <a:t>30</a:t>
          </a:r>
          <a:r>
            <a:rPr lang="en-US" b="1" dirty="0" smtClean="0">
              <a:solidFill>
                <a:srgbClr val="000000"/>
              </a:solidFill>
            </a:rPr>
            <a:t>kg</a:t>
          </a:r>
          <a:r>
            <a:rPr lang="zh-CN" b="1" dirty="0" smtClean="0">
              <a:solidFill>
                <a:srgbClr val="000000"/>
              </a:solidFill>
            </a:rPr>
            <a:t>）</a:t>
          </a:r>
          <a:endParaRPr lang="zh-CN" b="1" dirty="0">
            <a:solidFill>
              <a:srgbClr val="000000"/>
            </a:solidFill>
          </a:endParaRPr>
        </a:p>
      </dgm:t>
    </dgm:pt>
    <dgm:pt modelId="{B040E818-4325-41A4-90EF-38DBFE5BAA91}" type="parTrans" cxnId="{04EE13CC-56F5-4CA6-B087-956E50CC9A46}">
      <dgm:prSet/>
      <dgm:spPr/>
      <dgm:t>
        <a:bodyPr/>
        <a:lstStyle/>
        <a:p>
          <a:endParaRPr lang="zh-CN" altLang="en-US" b="1">
            <a:solidFill>
              <a:srgbClr val="000000"/>
            </a:solidFill>
          </a:endParaRPr>
        </a:p>
      </dgm:t>
    </dgm:pt>
    <dgm:pt modelId="{8BA310B4-CD88-413E-A290-D775BD9BD696}" type="sibTrans" cxnId="{04EE13CC-56F5-4CA6-B087-956E50CC9A46}">
      <dgm:prSet/>
      <dgm:spPr/>
      <dgm:t>
        <a:bodyPr/>
        <a:lstStyle/>
        <a:p>
          <a:endParaRPr lang="zh-CN" altLang="en-US" b="1">
            <a:solidFill>
              <a:srgbClr val="000000"/>
            </a:solidFill>
          </a:endParaRPr>
        </a:p>
      </dgm:t>
    </dgm:pt>
    <dgm:pt modelId="{5667D927-52D2-4DF6-B5C3-FCB095C9F709}">
      <dgm:prSet/>
      <dgm:spPr/>
      <dgm:t>
        <a:bodyPr/>
        <a:lstStyle/>
        <a:p>
          <a:pPr algn="l" rtl="0"/>
          <a:r>
            <a:rPr lang="en-US" altLang="zh-CN" b="1" u="sng" dirty="0" smtClean="0">
              <a:solidFill>
                <a:srgbClr val="FF0000"/>
              </a:solidFill>
              <a:latin typeface="+mj-ea"/>
              <a:ea typeface="+mj-ea"/>
            </a:rPr>
            <a:t>5)</a:t>
          </a:r>
          <a:r>
            <a:rPr lang="zh-CN" b="1" u="sng" dirty="0" smtClean="0">
              <a:solidFill>
                <a:srgbClr val="FF0000"/>
              </a:solidFill>
              <a:latin typeface="+mj-ea"/>
              <a:ea typeface="+mj-ea"/>
            </a:rPr>
            <a:t>表面温度：</a:t>
          </a:r>
          <a:r>
            <a:rPr lang="en-US" b="1" dirty="0" smtClean="0">
              <a:solidFill>
                <a:srgbClr val="000000"/>
              </a:solidFill>
            </a:rPr>
            <a:t>5770K</a:t>
          </a:r>
          <a:endParaRPr lang="zh-CN" b="1" dirty="0">
            <a:solidFill>
              <a:srgbClr val="000000"/>
            </a:solidFill>
          </a:endParaRPr>
        </a:p>
      </dgm:t>
    </dgm:pt>
    <dgm:pt modelId="{905F0F2E-2539-48E5-B93B-C012FE181A07}" type="parTrans" cxnId="{43E717C9-328F-42F9-B410-75539F62BE6F}">
      <dgm:prSet/>
      <dgm:spPr/>
      <dgm:t>
        <a:bodyPr/>
        <a:lstStyle/>
        <a:p>
          <a:endParaRPr lang="zh-CN" altLang="en-US" b="1">
            <a:solidFill>
              <a:srgbClr val="000000"/>
            </a:solidFill>
          </a:endParaRPr>
        </a:p>
      </dgm:t>
    </dgm:pt>
    <dgm:pt modelId="{91F5BC06-6914-4261-99A0-19F8FAFB942B}" type="sibTrans" cxnId="{43E717C9-328F-42F9-B410-75539F62BE6F}">
      <dgm:prSet/>
      <dgm:spPr/>
      <dgm:t>
        <a:bodyPr/>
        <a:lstStyle/>
        <a:p>
          <a:endParaRPr lang="zh-CN" altLang="en-US" b="1">
            <a:solidFill>
              <a:srgbClr val="000000"/>
            </a:solidFill>
          </a:endParaRPr>
        </a:p>
      </dgm:t>
    </dgm:pt>
    <dgm:pt modelId="{FB7ECCA5-D32F-4F9F-8726-3D6F53BF9B40}">
      <dgm:prSet/>
      <dgm:spPr/>
      <dgm:t>
        <a:bodyPr/>
        <a:lstStyle/>
        <a:p>
          <a:pPr algn="l" rtl="0"/>
          <a:r>
            <a:rPr lang="en-US" altLang="zh-CN" b="1" u="sng" dirty="0" smtClean="0">
              <a:solidFill>
                <a:srgbClr val="FF0000"/>
              </a:solidFill>
              <a:latin typeface="+mj-ea"/>
              <a:ea typeface="+mj-ea"/>
            </a:rPr>
            <a:t>6)</a:t>
          </a:r>
          <a:r>
            <a:rPr lang="zh-CN" b="1" u="sng" dirty="0" smtClean="0">
              <a:solidFill>
                <a:srgbClr val="FF0000"/>
              </a:solidFill>
              <a:latin typeface="+mj-ea"/>
              <a:ea typeface="+mj-ea"/>
            </a:rPr>
            <a:t>中心温度：</a:t>
          </a:r>
          <a:r>
            <a:rPr lang="zh-CN" b="1" dirty="0" smtClean="0">
              <a:solidFill>
                <a:srgbClr val="000000"/>
              </a:solidFill>
            </a:rPr>
            <a:t>约</a:t>
          </a:r>
          <a:r>
            <a:rPr lang="en-US" b="1" dirty="0" smtClean="0">
              <a:solidFill>
                <a:srgbClr val="000000"/>
              </a:solidFill>
            </a:rPr>
            <a:t>1500</a:t>
          </a:r>
          <a:r>
            <a:rPr lang="zh-CN" b="1" dirty="0" smtClean="0">
              <a:solidFill>
                <a:srgbClr val="000000"/>
              </a:solidFill>
            </a:rPr>
            <a:t>万</a:t>
          </a:r>
          <a:r>
            <a:rPr lang="en-US" b="1" dirty="0" smtClean="0">
              <a:solidFill>
                <a:srgbClr val="000000"/>
              </a:solidFill>
            </a:rPr>
            <a:t>K</a:t>
          </a:r>
          <a:endParaRPr lang="zh-CN" b="1" dirty="0">
            <a:solidFill>
              <a:srgbClr val="000000"/>
            </a:solidFill>
          </a:endParaRPr>
        </a:p>
      </dgm:t>
    </dgm:pt>
    <dgm:pt modelId="{F3FE683E-2FFB-4B40-A634-DB0795166C9B}" type="parTrans" cxnId="{566D1FD3-9F78-4F2A-9AC2-D201CBF28805}">
      <dgm:prSet/>
      <dgm:spPr/>
      <dgm:t>
        <a:bodyPr/>
        <a:lstStyle/>
        <a:p>
          <a:endParaRPr lang="zh-CN" altLang="en-US" b="1">
            <a:solidFill>
              <a:srgbClr val="000000"/>
            </a:solidFill>
          </a:endParaRPr>
        </a:p>
      </dgm:t>
    </dgm:pt>
    <dgm:pt modelId="{6A4F7634-3749-4E50-A1C5-7FE81AEA3ED1}" type="sibTrans" cxnId="{566D1FD3-9F78-4F2A-9AC2-D201CBF28805}">
      <dgm:prSet/>
      <dgm:spPr/>
      <dgm:t>
        <a:bodyPr/>
        <a:lstStyle/>
        <a:p>
          <a:endParaRPr lang="zh-CN" altLang="en-US" b="1">
            <a:solidFill>
              <a:srgbClr val="000000"/>
            </a:solidFill>
          </a:endParaRPr>
        </a:p>
      </dgm:t>
    </dgm:pt>
    <dgm:pt modelId="{2946E7B9-17DF-47D4-91D9-21C890F3C4E3}" type="pres">
      <dgm:prSet presAssocID="{FC5A286B-BC30-4DD6-BFD7-2B00B49F2781}" presName="Name0" presStyleCnt="0">
        <dgm:presLayoutVars>
          <dgm:chMax val="7"/>
          <dgm:dir/>
          <dgm:animLvl val="lvl"/>
          <dgm:resizeHandles val="exact"/>
        </dgm:presLayoutVars>
      </dgm:prSet>
      <dgm:spPr/>
      <dgm:t>
        <a:bodyPr/>
        <a:lstStyle/>
        <a:p>
          <a:endParaRPr lang="zh-CN" altLang="en-US"/>
        </a:p>
      </dgm:t>
    </dgm:pt>
    <dgm:pt modelId="{E60D4132-8E2B-4DE5-B26F-D082BF4A0525}" type="pres">
      <dgm:prSet presAssocID="{2F1CD9B6-2F39-43C0-AB0C-39EE33BF7707}" presName="circle1" presStyleLbl="node1" presStyleIdx="0" presStyleCnt="6"/>
      <dgm:spPr/>
    </dgm:pt>
    <dgm:pt modelId="{AB308C60-360C-4FF2-8034-1E812A795D9C}" type="pres">
      <dgm:prSet presAssocID="{2F1CD9B6-2F39-43C0-AB0C-39EE33BF7707}" presName="space" presStyleCnt="0"/>
      <dgm:spPr/>
    </dgm:pt>
    <dgm:pt modelId="{013AC421-E7E6-45DA-A158-502DE4C450CA}" type="pres">
      <dgm:prSet presAssocID="{2F1CD9B6-2F39-43C0-AB0C-39EE33BF7707}" presName="rect1" presStyleLbl="alignAcc1" presStyleIdx="0" presStyleCnt="6"/>
      <dgm:spPr/>
      <dgm:t>
        <a:bodyPr/>
        <a:lstStyle/>
        <a:p>
          <a:endParaRPr lang="zh-CN" altLang="en-US"/>
        </a:p>
      </dgm:t>
    </dgm:pt>
    <dgm:pt modelId="{F59932C7-DA3C-41CF-A1C7-564B1078CF7D}" type="pres">
      <dgm:prSet presAssocID="{63C4698F-6793-4602-BF44-9679FE8A4BA1}" presName="vertSpace2" presStyleLbl="node1" presStyleIdx="0" presStyleCnt="6"/>
      <dgm:spPr/>
    </dgm:pt>
    <dgm:pt modelId="{8ECC2A4C-6FD2-4E55-B2CD-E01E1CC8BA48}" type="pres">
      <dgm:prSet presAssocID="{63C4698F-6793-4602-BF44-9679FE8A4BA1}" presName="circle2" presStyleLbl="node1" presStyleIdx="1" presStyleCnt="6"/>
      <dgm:spPr/>
    </dgm:pt>
    <dgm:pt modelId="{ACD5CFBA-06F3-4393-B4DD-7E3A5B9BBCC2}" type="pres">
      <dgm:prSet presAssocID="{63C4698F-6793-4602-BF44-9679FE8A4BA1}" presName="rect2" presStyleLbl="alignAcc1" presStyleIdx="1" presStyleCnt="6"/>
      <dgm:spPr/>
      <dgm:t>
        <a:bodyPr/>
        <a:lstStyle/>
        <a:p>
          <a:endParaRPr lang="zh-CN" altLang="en-US"/>
        </a:p>
      </dgm:t>
    </dgm:pt>
    <dgm:pt modelId="{5ADAB782-9036-4470-B787-53F7384640B5}" type="pres">
      <dgm:prSet presAssocID="{4588FE22-30E8-4E8F-A1F6-40D83D1B2DBA}" presName="vertSpace3" presStyleLbl="node1" presStyleIdx="1" presStyleCnt="6"/>
      <dgm:spPr/>
    </dgm:pt>
    <dgm:pt modelId="{DD95DA09-86AF-4C01-BC0E-0A99560FA21A}" type="pres">
      <dgm:prSet presAssocID="{4588FE22-30E8-4E8F-A1F6-40D83D1B2DBA}" presName="circle3" presStyleLbl="node1" presStyleIdx="2" presStyleCnt="6"/>
      <dgm:spPr/>
    </dgm:pt>
    <dgm:pt modelId="{A30A5F7C-1137-43D0-8DFF-4E180D321B25}" type="pres">
      <dgm:prSet presAssocID="{4588FE22-30E8-4E8F-A1F6-40D83D1B2DBA}" presName="rect3" presStyleLbl="alignAcc1" presStyleIdx="2" presStyleCnt="6"/>
      <dgm:spPr/>
      <dgm:t>
        <a:bodyPr/>
        <a:lstStyle/>
        <a:p>
          <a:endParaRPr lang="zh-CN" altLang="en-US"/>
        </a:p>
      </dgm:t>
    </dgm:pt>
    <dgm:pt modelId="{2517F799-1E01-4B94-8C67-03853BDC9371}" type="pres">
      <dgm:prSet presAssocID="{34AB122A-302D-4CC4-A6B6-26EBBD9361C0}" presName="vertSpace4" presStyleLbl="node1" presStyleIdx="2" presStyleCnt="6"/>
      <dgm:spPr/>
    </dgm:pt>
    <dgm:pt modelId="{63C443F3-6ABD-4BD9-B080-FE6EFF0BC9A7}" type="pres">
      <dgm:prSet presAssocID="{34AB122A-302D-4CC4-A6B6-26EBBD9361C0}" presName="circle4" presStyleLbl="node1" presStyleIdx="3" presStyleCnt="6"/>
      <dgm:spPr/>
    </dgm:pt>
    <dgm:pt modelId="{E6E5E013-78E3-46CC-92B0-BDA6F15A5AD4}" type="pres">
      <dgm:prSet presAssocID="{34AB122A-302D-4CC4-A6B6-26EBBD9361C0}" presName="rect4" presStyleLbl="alignAcc1" presStyleIdx="3" presStyleCnt="6"/>
      <dgm:spPr/>
      <dgm:t>
        <a:bodyPr/>
        <a:lstStyle/>
        <a:p>
          <a:endParaRPr lang="zh-CN" altLang="en-US"/>
        </a:p>
      </dgm:t>
    </dgm:pt>
    <dgm:pt modelId="{357F0678-9AD5-48DC-A703-B51C5BF39146}" type="pres">
      <dgm:prSet presAssocID="{5667D927-52D2-4DF6-B5C3-FCB095C9F709}" presName="vertSpace5" presStyleLbl="node1" presStyleIdx="3" presStyleCnt="6"/>
      <dgm:spPr/>
    </dgm:pt>
    <dgm:pt modelId="{608EDE41-B683-42F1-B479-600F991E5B02}" type="pres">
      <dgm:prSet presAssocID="{5667D927-52D2-4DF6-B5C3-FCB095C9F709}" presName="circle5" presStyleLbl="node1" presStyleIdx="4" presStyleCnt="6"/>
      <dgm:spPr/>
    </dgm:pt>
    <dgm:pt modelId="{A96AF2CB-7E43-4D49-A3EA-53F30B883935}" type="pres">
      <dgm:prSet presAssocID="{5667D927-52D2-4DF6-B5C3-FCB095C9F709}" presName="rect5" presStyleLbl="alignAcc1" presStyleIdx="4" presStyleCnt="6"/>
      <dgm:spPr/>
      <dgm:t>
        <a:bodyPr/>
        <a:lstStyle/>
        <a:p>
          <a:endParaRPr lang="zh-CN" altLang="en-US"/>
        </a:p>
      </dgm:t>
    </dgm:pt>
    <dgm:pt modelId="{32A78BE4-90A1-4944-902B-28CF33BF9023}" type="pres">
      <dgm:prSet presAssocID="{FB7ECCA5-D32F-4F9F-8726-3D6F53BF9B40}" presName="vertSpace6" presStyleLbl="node1" presStyleIdx="4" presStyleCnt="6"/>
      <dgm:spPr/>
    </dgm:pt>
    <dgm:pt modelId="{3D29C4EA-934D-44C5-8B4E-21D4566153B1}" type="pres">
      <dgm:prSet presAssocID="{FB7ECCA5-D32F-4F9F-8726-3D6F53BF9B40}" presName="circle6" presStyleLbl="node1" presStyleIdx="5" presStyleCnt="6"/>
      <dgm:spPr/>
    </dgm:pt>
    <dgm:pt modelId="{7DF4FE48-B0E7-42EC-B08C-2F1CFE40182A}" type="pres">
      <dgm:prSet presAssocID="{FB7ECCA5-D32F-4F9F-8726-3D6F53BF9B40}" presName="rect6" presStyleLbl="alignAcc1" presStyleIdx="5" presStyleCnt="6"/>
      <dgm:spPr/>
      <dgm:t>
        <a:bodyPr/>
        <a:lstStyle/>
        <a:p>
          <a:endParaRPr lang="zh-CN" altLang="en-US"/>
        </a:p>
      </dgm:t>
    </dgm:pt>
    <dgm:pt modelId="{707B24C5-202C-423C-A545-B03E25AB8816}" type="pres">
      <dgm:prSet presAssocID="{2F1CD9B6-2F39-43C0-AB0C-39EE33BF7707}" presName="rect1ParTxNoCh" presStyleLbl="alignAcc1" presStyleIdx="5" presStyleCnt="6">
        <dgm:presLayoutVars>
          <dgm:chMax val="1"/>
          <dgm:bulletEnabled val="1"/>
        </dgm:presLayoutVars>
      </dgm:prSet>
      <dgm:spPr/>
      <dgm:t>
        <a:bodyPr/>
        <a:lstStyle/>
        <a:p>
          <a:endParaRPr lang="zh-CN" altLang="en-US"/>
        </a:p>
      </dgm:t>
    </dgm:pt>
    <dgm:pt modelId="{ADDF9CD2-4861-49DD-AC02-F2BF1C973658}" type="pres">
      <dgm:prSet presAssocID="{63C4698F-6793-4602-BF44-9679FE8A4BA1}" presName="rect2ParTxNoCh" presStyleLbl="alignAcc1" presStyleIdx="5" presStyleCnt="6">
        <dgm:presLayoutVars>
          <dgm:chMax val="1"/>
          <dgm:bulletEnabled val="1"/>
        </dgm:presLayoutVars>
      </dgm:prSet>
      <dgm:spPr/>
      <dgm:t>
        <a:bodyPr/>
        <a:lstStyle/>
        <a:p>
          <a:endParaRPr lang="zh-CN" altLang="en-US"/>
        </a:p>
      </dgm:t>
    </dgm:pt>
    <dgm:pt modelId="{35E5F8BF-7739-465A-8B82-0F3BF08E82B5}" type="pres">
      <dgm:prSet presAssocID="{4588FE22-30E8-4E8F-A1F6-40D83D1B2DBA}" presName="rect3ParTxNoCh" presStyleLbl="alignAcc1" presStyleIdx="5" presStyleCnt="6">
        <dgm:presLayoutVars>
          <dgm:chMax val="1"/>
          <dgm:bulletEnabled val="1"/>
        </dgm:presLayoutVars>
      </dgm:prSet>
      <dgm:spPr/>
      <dgm:t>
        <a:bodyPr/>
        <a:lstStyle/>
        <a:p>
          <a:endParaRPr lang="zh-CN" altLang="en-US"/>
        </a:p>
      </dgm:t>
    </dgm:pt>
    <dgm:pt modelId="{443CBF1F-6EC4-4793-B623-8DA4B8AFE9E9}" type="pres">
      <dgm:prSet presAssocID="{34AB122A-302D-4CC4-A6B6-26EBBD9361C0}" presName="rect4ParTxNoCh" presStyleLbl="alignAcc1" presStyleIdx="5" presStyleCnt="6">
        <dgm:presLayoutVars>
          <dgm:chMax val="1"/>
          <dgm:bulletEnabled val="1"/>
        </dgm:presLayoutVars>
      </dgm:prSet>
      <dgm:spPr/>
      <dgm:t>
        <a:bodyPr/>
        <a:lstStyle/>
        <a:p>
          <a:endParaRPr lang="zh-CN" altLang="en-US"/>
        </a:p>
      </dgm:t>
    </dgm:pt>
    <dgm:pt modelId="{665627C3-0A93-43AC-B54F-2272F236F418}" type="pres">
      <dgm:prSet presAssocID="{5667D927-52D2-4DF6-B5C3-FCB095C9F709}" presName="rect5ParTxNoCh" presStyleLbl="alignAcc1" presStyleIdx="5" presStyleCnt="6">
        <dgm:presLayoutVars>
          <dgm:chMax val="1"/>
          <dgm:bulletEnabled val="1"/>
        </dgm:presLayoutVars>
      </dgm:prSet>
      <dgm:spPr/>
      <dgm:t>
        <a:bodyPr/>
        <a:lstStyle/>
        <a:p>
          <a:endParaRPr lang="zh-CN" altLang="en-US"/>
        </a:p>
      </dgm:t>
    </dgm:pt>
    <dgm:pt modelId="{4BFD1BAB-0AD2-4146-9A29-D028C61778BB}" type="pres">
      <dgm:prSet presAssocID="{FB7ECCA5-D32F-4F9F-8726-3D6F53BF9B40}" presName="rect6ParTxNoCh" presStyleLbl="alignAcc1" presStyleIdx="5" presStyleCnt="6">
        <dgm:presLayoutVars>
          <dgm:chMax val="1"/>
          <dgm:bulletEnabled val="1"/>
        </dgm:presLayoutVars>
      </dgm:prSet>
      <dgm:spPr/>
      <dgm:t>
        <a:bodyPr/>
        <a:lstStyle/>
        <a:p>
          <a:endParaRPr lang="zh-CN" altLang="en-US"/>
        </a:p>
      </dgm:t>
    </dgm:pt>
  </dgm:ptLst>
  <dgm:cxnLst>
    <dgm:cxn modelId="{B9E1B889-2FA4-453D-91D0-910DDA2FAE83}" type="presOf" srcId="{34AB122A-302D-4CC4-A6B6-26EBBD9361C0}" destId="{E6E5E013-78E3-46CC-92B0-BDA6F15A5AD4}" srcOrd="0" destOrd="0" presId="urn:microsoft.com/office/officeart/2005/8/layout/target3"/>
    <dgm:cxn modelId="{EA1C4A40-2D4E-4AC6-ACC1-3C88F6D4CAD5}" type="presOf" srcId="{63C4698F-6793-4602-BF44-9679FE8A4BA1}" destId="{ADDF9CD2-4861-49DD-AC02-F2BF1C973658}" srcOrd="1" destOrd="0" presId="urn:microsoft.com/office/officeart/2005/8/layout/target3"/>
    <dgm:cxn modelId="{0A2128E8-CC75-4786-920D-E11398287333}" type="presOf" srcId="{4588FE22-30E8-4E8F-A1F6-40D83D1B2DBA}" destId="{35E5F8BF-7739-465A-8B82-0F3BF08E82B5}" srcOrd="1" destOrd="0" presId="urn:microsoft.com/office/officeart/2005/8/layout/target3"/>
    <dgm:cxn modelId="{EE0973B9-9672-4CFA-B1D1-4DC9D34F5530}" type="presOf" srcId="{2F1CD9B6-2F39-43C0-AB0C-39EE33BF7707}" destId="{013AC421-E7E6-45DA-A158-502DE4C450CA}" srcOrd="0" destOrd="0" presId="urn:microsoft.com/office/officeart/2005/8/layout/target3"/>
    <dgm:cxn modelId="{6A0ED84C-E614-4722-AEFF-88CCB2240176}" type="presOf" srcId="{2F1CD9B6-2F39-43C0-AB0C-39EE33BF7707}" destId="{707B24C5-202C-423C-A545-B03E25AB8816}" srcOrd="1" destOrd="0" presId="urn:microsoft.com/office/officeart/2005/8/layout/target3"/>
    <dgm:cxn modelId="{52FFE9E3-57C9-47AB-A894-1BE39243F20D}" type="presOf" srcId="{5667D927-52D2-4DF6-B5C3-FCB095C9F709}" destId="{A96AF2CB-7E43-4D49-A3EA-53F30B883935}" srcOrd="0" destOrd="0" presId="urn:microsoft.com/office/officeart/2005/8/layout/target3"/>
    <dgm:cxn modelId="{8317CBEB-68B6-459B-BE4D-323C84430A1C}" srcId="{FC5A286B-BC30-4DD6-BFD7-2B00B49F2781}" destId="{4588FE22-30E8-4E8F-A1F6-40D83D1B2DBA}" srcOrd="2" destOrd="0" parTransId="{76F03E50-6D77-49EF-A285-00F34AAF4CD9}" sibTransId="{AC09F0D0-5006-4050-8798-8D4CB91CC9CF}"/>
    <dgm:cxn modelId="{43E717C9-328F-42F9-B410-75539F62BE6F}" srcId="{FC5A286B-BC30-4DD6-BFD7-2B00B49F2781}" destId="{5667D927-52D2-4DF6-B5C3-FCB095C9F709}" srcOrd="4" destOrd="0" parTransId="{905F0F2E-2539-48E5-B93B-C012FE181A07}" sibTransId="{91F5BC06-6914-4261-99A0-19F8FAFB942B}"/>
    <dgm:cxn modelId="{5B51BB5F-E22E-496C-A6F7-D257E2412AF9}" srcId="{FC5A286B-BC30-4DD6-BFD7-2B00B49F2781}" destId="{2F1CD9B6-2F39-43C0-AB0C-39EE33BF7707}" srcOrd="0" destOrd="0" parTransId="{924A8339-E036-4F46-96EE-A7F69B0FC9E5}" sibTransId="{4C46EBA4-AA5E-4E9D-B811-7BA0DBE09747}"/>
    <dgm:cxn modelId="{9F4558A8-84CD-4EF0-80B6-D106E37554A0}" type="presOf" srcId="{5667D927-52D2-4DF6-B5C3-FCB095C9F709}" destId="{665627C3-0A93-43AC-B54F-2272F236F418}" srcOrd="1" destOrd="0" presId="urn:microsoft.com/office/officeart/2005/8/layout/target3"/>
    <dgm:cxn modelId="{6029DBC7-74B1-4E65-A884-35E607ED20D2}" type="presOf" srcId="{FC5A286B-BC30-4DD6-BFD7-2B00B49F2781}" destId="{2946E7B9-17DF-47D4-91D9-21C890F3C4E3}" srcOrd="0" destOrd="0" presId="urn:microsoft.com/office/officeart/2005/8/layout/target3"/>
    <dgm:cxn modelId="{DE612650-2B09-48C2-9445-BB03E06D5CB7}" type="presOf" srcId="{63C4698F-6793-4602-BF44-9679FE8A4BA1}" destId="{ACD5CFBA-06F3-4393-B4DD-7E3A5B9BBCC2}" srcOrd="0" destOrd="0" presId="urn:microsoft.com/office/officeart/2005/8/layout/target3"/>
    <dgm:cxn modelId="{566D1FD3-9F78-4F2A-9AC2-D201CBF28805}" srcId="{FC5A286B-BC30-4DD6-BFD7-2B00B49F2781}" destId="{FB7ECCA5-D32F-4F9F-8726-3D6F53BF9B40}" srcOrd="5" destOrd="0" parTransId="{F3FE683E-2FFB-4B40-A634-DB0795166C9B}" sibTransId="{6A4F7634-3749-4E50-A1C5-7FE81AEA3ED1}"/>
    <dgm:cxn modelId="{04EE13CC-56F5-4CA6-B087-956E50CC9A46}" srcId="{FC5A286B-BC30-4DD6-BFD7-2B00B49F2781}" destId="{34AB122A-302D-4CC4-A6B6-26EBBD9361C0}" srcOrd="3" destOrd="0" parTransId="{B040E818-4325-41A4-90EF-38DBFE5BAA91}" sibTransId="{8BA310B4-CD88-413E-A290-D775BD9BD696}"/>
    <dgm:cxn modelId="{0CF5A8CD-F4F7-4F53-989B-6C8FE2630C13}" type="presOf" srcId="{4588FE22-30E8-4E8F-A1F6-40D83D1B2DBA}" destId="{A30A5F7C-1137-43D0-8DFF-4E180D321B25}" srcOrd="0" destOrd="0" presId="urn:microsoft.com/office/officeart/2005/8/layout/target3"/>
    <dgm:cxn modelId="{DDC3330E-6790-498A-8633-B01123AE9206}" type="presOf" srcId="{FB7ECCA5-D32F-4F9F-8726-3D6F53BF9B40}" destId="{4BFD1BAB-0AD2-4146-9A29-D028C61778BB}" srcOrd="1" destOrd="0" presId="urn:microsoft.com/office/officeart/2005/8/layout/target3"/>
    <dgm:cxn modelId="{6995EBB4-D57E-4194-94DD-4869ABF2EAA1}" type="presOf" srcId="{FB7ECCA5-D32F-4F9F-8726-3D6F53BF9B40}" destId="{7DF4FE48-B0E7-42EC-B08C-2F1CFE40182A}" srcOrd="0" destOrd="0" presId="urn:microsoft.com/office/officeart/2005/8/layout/target3"/>
    <dgm:cxn modelId="{6DA47818-720F-4F59-8BA0-2489A49B8DAA}" type="presOf" srcId="{34AB122A-302D-4CC4-A6B6-26EBBD9361C0}" destId="{443CBF1F-6EC4-4793-B623-8DA4B8AFE9E9}" srcOrd="1" destOrd="0" presId="urn:microsoft.com/office/officeart/2005/8/layout/target3"/>
    <dgm:cxn modelId="{B585F28A-8F05-4DB0-A08B-8220737F56C6}" srcId="{FC5A286B-BC30-4DD6-BFD7-2B00B49F2781}" destId="{63C4698F-6793-4602-BF44-9679FE8A4BA1}" srcOrd="1" destOrd="0" parTransId="{D171B29D-7058-4092-B4EE-0AF3EDBB956A}" sibTransId="{F6EF1305-4E9B-464E-84EE-B389389E3B01}"/>
    <dgm:cxn modelId="{6D180E01-DC57-4306-AD77-F413D09061FE}" type="presParOf" srcId="{2946E7B9-17DF-47D4-91D9-21C890F3C4E3}" destId="{E60D4132-8E2B-4DE5-B26F-D082BF4A0525}" srcOrd="0" destOrd="0" presId="urn:microsoft.com/office/officeart/2005/8/layout/target3"/>
    <dgm:cxn modelId="{51DC9018-1BDD-47BC-8F7B-07C207E713BB}" type="presParOf" srcId="{2946E7B9-17DF-47D4-91D9-21C890F3C4E3}" destId="{AB308C60-360C-4FF2-8034-1E812A795D9C}" srcOrd="1" destOrd="0" presId="urn:microsoft.com/office/officeart/2005/8/layout/target3"/>
    <dgm:cxn modelId="{78BAFC6F-238A-4F82-8F46-CB357F47107E}" type="presParOf" srcId="{2946E7B9-17DF-47D4-91D9-21C890F3C4E3}" destId="{013AC421-E7E6-45DA-A158-502DE4C450CA}" srcOrd="2" destOrd="0" presId="urn:microsoft.com/office/officeart/2005/8/layout/target3"/>
    <dgm:cxn modelId="{94CFF253-32B5-4F9B-B3A0-696B65FEC3C4}" type="presParOf" srcId="{2946E7B9-17DF-47D4-91D9-21C890F3C4E3}" destId="{F59932C7-DA3C-41CF-A1C7-564B1078CF7D}" srcOrd="3" destOrd="0" presId="urn:microsoft.com/office/officeart/2005/8/layout/target3"/>
    <dgm:cxn modelId="{611FF6F9-EC2B-4482-9D7B-42DE9A6AFA4E}" type="presParOf" srcId="{2946E7B9-17DF-47D4-91D9-21C890F3C4E3}" destId="{8ECC2A4C-6FD2-4E55-B2CD-E01E1CC8BA48}" srcOrd="4" destOrd="0" presId="urn:microsoft.com/office/officeart/2005/8/layout/target3"/>
    <dgm:cxn modelId="{F3E401E0-7AD1-4EAD-9E24-B047F950AEC6}" type="presParOf" srcId="{2946E7B9-17DF-47D4-91D9-21C890F3C4E3}" destId="{ACD5CFBA-06F3-4393-B4DD-7E3A5B9BBCC2}" srcOrd="5" destOrd="0" presId="urn:microsoft.com/office/officeart/2005/8/layout/target3"/>
    <dgm:cxn modelId="{E242F0BB-FD47-4E9B-9133-6CEA38B09244}" type="presParOf" srcId="{2946E7B9-17DF-47D4-91D9-21C890F3C4E3}" destId="{5ADAB782-9036-4470-B787-53F7384640B5}" srcOrd="6" destOrd="0" presId="urn:microsoft.com/office/officeart/2005/8/layout/target3"/>
    <dgm:cxn modelId="{D5B8085E-0C10-4DB3-9A86-0DF3599A7305}" type="presParOf" srcId="{2946E7B9-17DF-47D4-91D9-21C890F3C4E3}" destId="{DD95DA09-86AF-4C01-BC0E-0A99560FA21A}" srcOrd="7" destOrd="0" presId="urn:microsoft.com/office/officeart/2005/8/layout/target3"/>
    <dgm:cxn modelId="{7A46DDCB-FFA2-46B4-8BCB-F868154DEEE1}" type="presParOf" srcId="{2946E7B9-17DF-47D4-91D9-21C890F3C4E3}" destId="{A30A5F7C-1137-43D0-8DFF-4E180D321B25}" srcOrd="8" destOrd="0" presId="urn:microsoft.com/office/officeart/2005/8/layout/target3"/>
    <dgm:cxn modelId="{9E13DA27-1AAE-4941-A3F0-875563B9D0BC}" type="presParOf" srcId="{2946E7B9-17DF-47D4-91D9-21C890F3C4E3}" destId="{2517F799-1E01-4B94-8C67-03853BDC9371}" srcOrd="9" destOrd="0" presId="urn:microsoft.com/office/officeart/2005/8/layout/target3"/>
    <dgm:cxn modelId="{0201CA49-8B90-45F8-90C0-5B9810C5C0BE}" type="presParOf" srcId="{2946E7B9-17DF-47D4-91D9-21C890F3C4E3}" destId="{63C443F3-6ABD-4BD9-B080-FE6EFF0BC9A7}" srcOrd="10" destOrd="0" presId="urn:microsoft.com/office/officeart/2005/8/layout/target3"/>
    <dgm:cxn modelId="{9F8F0899-8FA0-4D85-8D96-2FF4A94668D0}" type="presParOf" srcId="{2946E7B9-17DF-47D4-91D9-21C890F3C4E3}" destId="{E6E5E013-78E3-46CC-92B0-BDA6F15A5AD4}" srcOrd="11" destOrd="0" presId="urn:microsoft.com/office/officeart/2005/8/layout/target3"/>
    <dgm:cxn modelId="{0CF86903-3665-4E82-92FE-61364363FB5C}" type="presParOf" srcId="{2946E7B9-17DF-47D4-91D9-21C890F3C4E3}" destId="{357F0678-9AD5-48DC-A703-B51C5BF39146}" srcOrd="12" destOrd="0" presId="urn:microsoft.com/office/officeart/2005/8/layout/target3"/>
    <dgm:cxn modelId="{A0F1789D-C240-4A87-A60B-EC02DB77EDFF}" type="presParOf" srcId="{2946E7B9-17DF-47D4-91D9-21C890F3C4E3}" destId="{608EDE41-B683-42F1-B479-600F991E5B02}" srcOrd="13" destOrd="0" presId="urn:microsoft.com/office/officeart/2005/8/layout/target3"/>
    <dgm:cxn modelId="{A5909D89-AAC1-4299-A7D6-46F1B76871AA}" type="presParOf" srcId="{2946E7B9-17DF-47D4-91D9-21C890F3C4E3}" destId="{A96AF2CB-7E43-4D49-A3EA-53F30B883935}" srcOrd="14" destOrd="0" presId="urn:microsoft.com/office/officeart/2005/8/layout/target3"/>
    <dgm:cxn modelId="{F15454A8-8B6E-47BB-A46B-BFF1CBD39468}" type="presParOf" srcId="{2946E7B9-17DF-47D4-91D9-21C890F3C4E3}" destId="{32A78BE4-90A1-4944-902B-28CF33BF9023}" srcOrd="15" destOrd="0" presId="urn:microsoft.com/office/officeart/2005/8/layout/target3"/>
    <dgm:cxn modelId="{779D50BF-E558-4C1E-AB66-5D81A78229E6}" type="presParOf" srcId="{2946E7B9-17DF-47D4-91D9-21C890F3C4E3}" destId="{3D29C4EA-934D-44C5-8B4E-21D4566153B1}" srcOrd="16" destOrd="0" presId="urn:microsoft.com/office/officeart/2005/8/layout/target3"/>
    <dgm:cxn modelId="{BA52AD56-66A4-4628-A39A-34DB7EE9BC75}" type="presParOf" srcId="{2946E7B9-17DF-47D4-91D9-21C890F3C4E3}" destId="{7DF4FE48-B0E7-42EC-B08C-2F1CFE40182A}" srcOrd="17" destOrd="0" presId="urn:microsoft.com/office/officeart/2005/8/layout/target3"/>
    <dgm:cxn modelId="{CF29DCD3-56AE-4EAD-B64A-397DB68E0716}" type="presParOf" srcId="{2946E7B9-17DF-47D4-91D9-21C890F3C4E3}" destId="{707B24C5-202C-423C-A545-B03E25AB8816}" srcOrd="18" destOrd="0" presId="urn:microsoft.com/office/officeart/2005/8/layout/target3"/>
    <dgm:cxn modelId="{2265CA48-3DFF-4462-9644-E2D8E631DAF1}" type="presParOf" srcId="{2946E7B9-17DF-47D4-91D9-21C890F3C4E3}" destId="{ADDF9CD2-4861-49DD-AC02-F2BF1C973658}" srcOrd="19" destOrd="0" presId="urn:microsoft.com/office/officeart/2005/8/layout/target3"/>
    <dgm:cxn modelId="{FA76568C-5AF7-47CE-B96F-F898FA2545ED}" type="presParOf" srcId="{2946E7B9-17DF-47D4-91D9-21C890F3C4E3}" destId="{35E5F8BF-7739-465A-8B82-0F3BF08E82B5}" srcOrd="20" destOrd="0" presId="urn:microsoft.com/office/officeart/2005/8/layout/target3"/>
    <dgm:cxn modelId="{67C34D90-87A2-4EDD-9AD6-390F6D7F81FA}" type="presParOf" srcId="{2946E7B9-17DF-47D4-91D9-21C890F3C4E3}" destId="{443CBF1F-6EC4-4793-B623-8DA4B8AFE9E9}" srcOrd="21" destOrd="0" presId="urn:microsoft.com/office/officeart/2005/8/layout/target3"/>
    <dgm:cxn modelId="{75CF1E88-EA55-42CA-A33C-8C20EA28F4C6}" type="presParOf" srcId="{2946E7B9-17DF-47D4-91D9-21C890F3C4E3}" destId="{665627C3-0A93-43AC-B54F-2272F236F418}" srcOrd="22" destOrd="0" presId="urn:microsoft.com/office/officeart/2005/8/layout/target3"/>
    <dgm:cxn modelId="{B73B4E53-3264-42C2-9B59-B41B6318BEAA}" type="presParOf" srcId="{2946E7B9-17DF-47D4-91D9-21C890F3C4E3}" destId="{4BFD1BAB-0AD2-4146-9A29-D028C61778BB}" srcOrd="2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806F49-5189-4145-83EC-D7711560F7B3}"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2736F8CB-1387-4373-9336-4FEB23EE9B5E}">
      <dgm:prSet custT="1"/>
      <dgm:spPr/>
      <dgm:t>
        <a:bodyPr/>
        <a:lstStyle/>
        <a:p>
          <a:pPr rtl="0"/>
          <a:r>
            <a:rPr lang="zh-CN" sz="2400" b="1" dirty="0" smtClean="0">
              <a:solidFill>
                <a:srgbClr val="000000"/>
              </a:solidFill>
              <a:latin typeface="+mj-ea"/>
              <a:ea typeface="+mj-ea"/>
            </a:rPr>
            <a:t>光球</a:t>
          </a:r>
          <a:r>
            <a:rPr lang="zh-CN" sz="2000" b="1" dirty="0" smtClean="0">
              <a:solidFill>
                <a:srgbClr val="000000"/>
              </a:solidFill>
            </a:rPr>
            <a:t>：底层，厚度约</a:t>
          </a:r>
          <a:r>
            <a:rPr lang="en-US" sz="2000" b="1" dirty="0" smtClean="0">
              <a:solidFill>
                <a:srgbClr val="000000"/>
              </a:solidFill>
            </a:rPr>
            <a:t>500km</a:t>
          </a:r>
          <a:endParaRPr lang="en-US" sz="2000" b="1" dirty="0">
            <a:solidFill>
              <a:srgbClr val="000000"/>
            </a:solidFill>
          </a:endParaRPr>
        </a:p>
      </dgm:t>
    </dgm:pt>
    <dgm:pt modelId="{7016E69D-2F57-44C7-A66A-8413577932D5}" type="parTrans" cxnId="{11E88200-EECD-482A-98DE-204DFE93D8D1}">
      <dgm:prSet/>
      <dgm:spPr/>
      <dgm:t>
        <a:bodyPr/>
        <a:lstStyle/>
        <a:p>
          <a:endParaRPr lang="zh-CN" altLang="en-US">
            <a:solidFill>
              <a:srgbClr val="000000"/>
            </a:solidFill>
          </a:endParaRPr>
        </a:p>
      </dgm:t>
    </dgm:pt>
    <dgm:pt modelId="{36F40441-F4EA-4D46-8A3E-85418F79142D}" type="sibTrans" cxnId="{11E88200-EECD-482A-98DE-204DFE93D8D1}">
      <dgm:prSet/>
      <dgm:spPr/>
      <dgm:t>
        <a:bodyPr/>
        <a:lstStyle/>
        <a:p>
          <a:endParaRPr lang="zh-CN" altLang="en-US">
            <a:solidFill>
              <a:srgbClr val="000000"/>
            </a:solidFill>
          </a:endParaRPr>
        </a:p>
      </dgm:t>
    </dgm:pt>
    <dgm:pt modelId="{DFBB3BBF-02C0-4DA3-8D09-B33ABE33C416}">
      <dgm:prSet custT="1"/>
      <dgm:spPr/>
      <dgm:t>
        <a:bodyPr/>
        <a:lstStyle/>
        <a:p>
          <a:pPr rtl="0"/>
          <a:r>
            <a:rPr lang="zh-CN" sz="2400" b="1" dirty="0" smtClean="0">
              <a:solidFill>
                <a:srgbClr val="000000"/>
              </a:solidFill>
              <a:latin typeface="+mj-ea"/>
              <a:ea typeface="+mj-ea"/>
            </a:rPr>
            <a:t>色球</a:t>
          </a:r>
          <a:r>
            <a:rPr lang="zh-CN" sz="2000" b="1" dirty="0" smtClean="0">
              <a:solidFill>
                <a:srgbClr val="000000"/>
              </a:solidFill>
            </a:rPr>
            <a:t>：中层，厚度约</a:t>
          </a:r>
          <a:r>
            <a:rPr lang="en-US" sz="2000" b="1" dirty="0" smtClean="0">
              <a:solidFill>
                <a:srgbClr val="000000"/>
              </a:solidFill>
            </a:rPr>
            <a:t>2000km</a:t>
          </a:r>
          <a:endParaRPr lang="en-US" sz="2000" b="1" dirty="0">
            <a:solidFill>
              <a:srgbClr val="000000"/>
            </a:solidFill>
          </a:endParaRPr>
        </a:p>
      </dgm:t>
    </dgm:pt>
    <dgm:pt modelId="{09E9769A-FA56-4F65-AC68-237201BDED9D}" type="parTrans" cxnId="{0D76A29C-8A93-4DAE-A323-73C436B6F6A0}">
      <dgm:prSet/>
      <dgm:spPr/>
      <dgm:t>
        <a:bodyPr/>
        <a:lstStyle/>
        <a:p>
          <a:endParaRPr lang="zh-CN" altLang="en-US">
            <a:solidFill>
              <a:srgbClr val="000000"/>
            </a:solidFill>
          </a:endParaRPr>
        </a:p>
      </dgm:t>
    </dgm:pt>
    <dgm:pt modelId="{F24FC5BC-79F6-4D4E-A66C-C452D29FB64D}" type="sibTrans" cxnId="{0D76A29C-8A93-4DAE-A323-73C436B6F6A0}">
      <dgm:prSet/>
      <dgm:spPr/>
      <dgm:t>
        <a:bodyPr/>
        <a:lstStyle/>
        <a:p>
          <a:endParaRPr lang="zh-CN" altLang="en-US">
            <a:solidFill>
              <a:srgbClr val="000000"/>
            </a:solidFill>
          </a:endParaRPr>
        </a:p>
      </dgm:t>
    </dgm:pt>
    <dgm:pt modelId="{67604750-2D93-4204-9811-564ABEE22D64}">
      <dgm:prSet custT="1"/>
      <dgm:spPr/>
      <dgm:t>
        <a:bodyPr/>
        <a:lstStyle/>
        <a:p>
          <a:pPr rtl="0"/>
          <a:r>
            <a:rPr lang="zh-CN" sz="2400" b="1" dirty="0" smtClean="0">
              <a:solidFill>
                <a:srgbClr val="000000"/>
              </a:solidFill>
              <a:latin typeface="+mj-ea"/>
              <a:ea typeface="+mj-ea"/>
            </a:rPr>
            <a:t>日冕</a:t>
          </a:r>
          <a:r>
            <a:rPr lang="zh-CN" sz="2000" b="1" dirty="0" smtClean="0">
              <a:solidFill>
                <a:srgbClr val="000000"/>
              </a:solidFill>
            </a:rPr>
            <a:t>：外层，延伸范围很广</a:t>
          </a:r>
          <a:endParaRPr lang="en-US" sz="2000" b="1" dirty="0">
            <a:solidFill>
              <a:srgbClr val="000000"/>
            </a:solidFill>
          </a:endParaRPr>
        </a:p>
      </dgm:t>
    </dgm:pt>
    <dgm:pt modelId="{8063194D-772A-4441-97EE-DE717D3F0E56}" type="parTrans" cxnId="{B60C571A-83E3-467C-9601-0DB39F27BD2B}">
      <dgm:prSet/>
      <dgm:spPr/>
      <dgm:t>
        <a:bodyPr/>
        <a:lstStyle/>
        <a:p>
          <a:endParaRPr lang="zh-CN" altLang="en-US">
            <a:solidFill>
              <a:srgbClr val="000000"/>
            </a:solidFill>
          </a:endParaRPr>
        </a:p>
      </dgm:t>
    </dgm:pt>
    <dgm:pt modelId="{2E79FC24-8107-4208-B96E-991E54525E07}" type="sibTrans" cxnId="{B60C571A-83E3-467C-9601-0DB39F27BD2B}">
      <dgm:prSet/>
      <dgm:spPr/>
      <dgm:t>
        <a:bodyPr/>
        <a:lstStyle/>
        <a:p>
          <a:endParaRPr lang="zh-CN" altLang="en-US">
            <a:solidFill>
              <a:srgbClr val="000000"/>
            </a:solidFill>
          </a:endParaRPr>
        </a:p>
      </dgm:t>
    </dgm:pt>
    <dgm:pt modelId="{D901BDA1-6189-48F7-8DA7-7385207ABE2F}">
      <dgm:prSet custT="1"/>
      <dgm:spPr/>
      <dgm:t>
        <a:bodyPr/>
        <a:lstStyle/>
        <a:p>
          <a:pPr rtl="0"/>
          <a:r>
            <a:rPr lang="zh-CN" sz="2400" b="1" dirty="0" smtClean="0">
              <a:solidFill>
                <a:srgbClr val="FF0000"/>
              </a:solidFill>
              <a:latin typeface="+mj-ea"/>
              <a:ea typeface="+mj-ea"/>
            </a:rPr>
            <a:t>太阳风</a:t>
          </a:r>
          <a:r>
            <a:rPr lang="zh-CN" altLang="en-US" sz="2000" b="1" dirty="0" smtClean="0">
              <a:solidFill>
                <a:srgbClr val="FF0000"/>
              </a:solidFill>
            </a:rPr>
            <a:t>：</a:t>
          </a:r>
          <a:r>
            <a:rPr lang="zh-CN" altLang="en-US" sz="2000" b="1" dirty="0" smtClean="0">
              <a:solidFill>
                <a:srgbClr val="000000"/>
              </a:solidFill>
            </a:rPr>
            <a:t>由于日冕高速膨胀导致的行星际空间中从太阳喷发出来的</a:t>
          </a:r>
          <a:r>
            <a:rPr lang="zh-CN" altLang="en-US" sz="2000" b="1" u="sng" dirty="0" smtClean="0">
              <a:solidFill>
                <a:srgbClr val="000000"/>
              </a:solidFill>
            </a:rPr>
            <a:t>高速粒子流</a:t>
          </a:r>
          <a:endParaRPr lang="zh-CN" altLang="en-US" sz="2000" b="1" dirty="0">
            <a:solidFill>
              <a:srgbClr val="000000"/>
            </a:solidFill>
          </a:endParaRPr>
        </a:p>
      </dgm:t>
    </dgm:pt>
    <dgm:pt modelId="{A04534C4-A67A-46CD-A379-E49B0F50D3A9}" type="parTrans" cxnId="{08E2E956-80FD-4887-85BC-8DEA3CC9470B}">
      <dgm:prSet/>
      <dgm:spPr/>
      <dgm:t>
        <a:bodyPr/>
        <a:lstStyle/>
        <a:p>
          <a:endParaRPr lang="zh-CN" altLang="en-US">
            <a:solidFill>
              <a:srgbClr val="000000"/>
            </a:solidFill>
          </a:endParaRPr>
        </a:p>
      </dgm:t>
    </dgm:pt>
    <dgm:pt modelId="{5F84F5AA-ACBD-4CB6-AE93-F46F8D5183C8}" type="sibTrans" cxnId="{08E2E956-80FD-4887-85BC-8DEA3CC9470B}">
      <dgm:prSet/>
      <dgm:spPr/>
      <dgm:t>
        <a:bodyPr/>
        <a:lstStyle/>
        <a:p>
          <a:endParaRPr lang="zh-CN" altLang="en-US">
            <a:solidFill>
              <a:srgbClr val="000000"/>
            </a:solidFill>
          </a:endParaRPr>
        </a:p>
      </dgm:t>
    </dgm:pt>
    <dgm:pt modelId="{FC02B3E7-DAFB-4454-BBBD-F2A4475A376E}" type="pres">
      <dgm:prSet presAssocID="{58806F49-5189-4145-83EC-D7711560F7B3}" presName="Name0" presStyleCnt="0">
        <dgm:presLayoutVars>
          <dgm:chMax val="7"/>
          <dgm:chPref val="7"/>
          <dgm:dir/>
        </dgm:presLayoutVars>
      </dgm:prSet>
      <dgm:spPr/>
      <dgm:t>
        <a:bodyPr/>
        <a:lstStyle/>
        <a:p>
          <a:endParaRPr lang="zh-CN" altLang="en-US"/>
        </a:p>
      </dgm:t>
    </dgm:pt>
    <dgm:pt modelId="{8848E5D2-54F0-49A2-A03F-BBD637D4EB08}" type="pres">
      <dgm:prSet presAssocID="{58806F49-5189-4145-83EC-D7711560F7B3}" presName="Name1" presStyleCnt="0"/>
      <dgm:spPr/>
    </dgm:pt>
    <dgm:pt modelId="{461BE4CF-1E96-406A-906B-322A34B9F6AF}" type="pres">
      <dgm:prSet presAssocID="{58806F49-5189-4145-83EC-D7711560F7B3}" presName="cycle" presStyleCnt="0"/>
      <dgm:spPr/>
    </dgm:pt>
    <dgm:pt modelId="{71A30DC0-1DBD-4B63-AC52-70C8DC686AE1}" type="pres">
      <dgm:prSet presAssocID="{58806F49-5189-4145-83EC-D7711560F7B3}" presName="srcNode" presStyleLbl="node1" presStyleIdx="0" presStyleCnt="4"/>
      <dgm:spPr/>
    </dgm:pt>
    <dgm:pt modelId="{84E9A8DC-B629-4F06-9D16-914C6445F18E}" type="pres">
      <dgm:prSet presAssocID="{58806F49-5189-4145-83EC-D7711560F7B3}" presName="conn" presStyleLbl="parChTrans1D2" presStyleIdx="0" presStyleCnt="1"/>
      <dgm:spPr/>
      <dgm:t>
        <a:bodyPr/>
        <a:lstStyle/>
        <a:p>
          <a:endParaRPr lang="zh-CN" altLang="en-US"/>
        </a:p>
      </dgm:t>
    </dgm:pt>
    <dgm:pt modelId="{92CD9CF2-AE9A-4DD4-A431-AA6F386CC051}" type="pres">
      <dgm:prSet presAssocID="{58806F49-5189-4145-83EC-D7711560F7B3}" presName="extraNode" presStyleLbl="node1" presStyleIdx="0" presStyleCnt="4"/>
      <dgm:spPr/>
    </dgm:pt>
    <dgm:pt modelId="{A8C3E45E-AD78-45D0-B82C-9FF90F08F269}" type="pres">
      <dgm:prSet presAssocID="{58806F49-5189-4145-83EC-D7711560F7B3}" presName="dstNode" presStyleLbl="node1" presStyleIdx="0" presStyleCnt="4"/>
      <dgm:spPr/>
    </dgm:pt>
    <dgm:pt modelId="{9E4F2DDC-6CFE-4A53-A032-5F294616A7E1}" type="pres">
      <dgm:prSet presAssocID="{2736F8CB-1387-4373-9336-4FEB23EE9B5E}" presName="text_1" presStyleLbl="node1" presStyleIdx="0" presStyleCnt="4">
        <dgm:presLayoutVars>
          <dgm:bulletEnabled val="1"/>
        </dgm:presLayoutVars>
      </dgm:prSet>
      <dgm:spPr/>
      <dgm:t>
        <a:bodyPr/>
        <a:lstStyle/>
        <a:p>
          <a:endParaRPr lang="zh-CN" altLang="en-US"/>
        </a:p>
      </dgm:t>
    </dgm:pt>
    <dgm:pt modelId="{0471EA6E-202F-4E3E-83E1-59A52BCEEED2}" type="pres">
      <dgm:prSet presAssocID="{2736F8CB-1387-4373-9336-4FEB23EE9B5E}" presName="accent_1" presStyleCnt="0"/>
      <dgm:spPr/>
    </dgm:pt>
    <dgm:pt modelId="{57C08DA1-B8C7-491D-9BA8-4C6BCEA43BEF}" type="pres">
      <dgm:prSet presAssocID="{2736F8CB-1387-4373-9336-4FEB23EE9B5E}" presName="accentRepeatNode" presStyleLbl="solidFgAcc1" presStyleIdx="0" presStyleCnt="4"/>
      <dgm:spPr/>
    </dgm:pt>
    <dgm:pt modelId="{D9D2B52F-B4AC-4DE5-8D93-E6A8E85E3499}" type="pres">
      <dgm:prSet presAssocID="{DFBB3BBF-02C0-4DA3-8D09-B33ABE33C416}" presName="text_2" presStyleLbl="node1" presStyleIdx="1" presStyleCnt="4">
        <dgm:presLayoutVars>
          <dgm:bulletEnabled val="1"/>
        </dgm:presLayoutVars>
      </dgm:prSet>
      <dgm:spPr/>
      <dgm:t>
        <a:bodyPr/>
        <a:lstStyle/>
        <a:p>
          <a:endParaRPr lang="zh-CN" altLang="en-US"/>
        </a:p>
      </dgm:t>
    </dgm:pt>
    <dgm:pt modelId="{F48DD0B8-497C-4BF4-9CD6-2B1BF2E6D852}" type="pres">
      <dgm:prSet presAssocID="{DFBB3BBF-02C0-4DA3-8D09-B33ABE33C416}" presName="accent_2" presStyleCnt="0"/>
      <dgm:spPr/>
    </dgm:pt>
    <dgm:pt modelId="{A1A86A49-15CE-403F-B0A4-AAFDC0AD0ED3}" type="pres">
      <dgm:prSet presAssocID="{DFBB3BBF-02C0-4DA3-8D09-B33ABE33C416}" presName="accentRepeatNode" presStyleLbl="solidFgAcc1" presStyleIdx="1" presStyleCnt="4"/>
      <dgm:spPr/>
    </dgm:pt>
    <dgm:pt modelId="{8B24F4A6-8A97-4210-8AFF-AAD4E80B88A5}" type="pres">
      <dgm:prSet presAssocID="{67604750-2D93-4204-9811-564ABEE22D64}" presName="text_3" presStyleLbl="node1" presStyleIdx="2" presStyleCnt="4">
        <dgm:presLayoutVars>
          <dgm:bulletEnabled val="1"/>
        </dgm:presLayoutVars>
      </dgm:prSet>
      <dgm:spPr/>
      <dgm:t>
        <a:bodyPr/>
        <a:lstStyle/>
        <a:p>
          <a:endParaRPr lang="zh-CN" altLang="en-US"/>
        </a:p>
      </dgm:t>
    </dgm:pt>
    <dgm:pt modelId="{F870F0E0-D1E0-4B42-BA26-227F1DEBBC8E}" type="pres">
      <dgm:prSet presAssocID="{67604750-2D93-4204-9811-564ABEE22D64}" presName="accent_3" presStyleCnt="0"/>
      <dgm:spPr/>
    </dgm:pt>
    <dgm:pt modelId="{4DD0D130-CACB-4FE3-B7D6-7496629F3816}" type="pres">
      <dgm:prSet presAssocID="{67604750-2D93-4204-9811-564ABEE22D64}" presName="accentRepeatNode" presStyleLbl="solidFgAcc1" presStyleIdx="2" presStyleCnt="4"/>
      <dgm:spPr/>
    </dgm:pt>
    <dgm:pt modelId="{5DF8392C-561E-48C1-968B-E490DE738F2E}" type="pres">
      <dgm:prSet presAssocID="{D901BDA1-6189-48F7-8DA7-7385207ABE2F}" presName="text_4" presStyleLbl="node1" presStyleIdx="3" presStyleCnt="4">
        <dgm:presLayoutVars>
          <dgm:bulletEnabled val="1"/>
        </dgm:presLayoutVars>
      </dgm:prSet>
      <dgm:spPr/>
      <dgm:t>
        <a:bodyPr/>
        <a:lstStyle/>
        <a:p>
          <a:endParaRPr lang="zh-CN" altLang="en-US"/>
        </a:p>
      </dgm:t>
    </dgm:pt>
    <dgm:pt modelId="{94D83D9E-7E4E-4FA8-B473-FDFBAAF9D3ED}" type="pres">
      <dgm:prSet presAssocID="{D901BDA1-6189-48F7-8DA7-7385207ABE2F}" presName="accent_4" presStyleCnt="0"/>
      <dgm:spPr/>
    </dgm:pt>
    <dgm:pt modelId="{70641346-C653-4366-8D7A-4582FBB2FA91}" type="pres">
      <dgm:prSet presAssocID="{D901BDA1-6189-48F7-8DA7-7385207ABE2F}" presName="accentRepeatNode" presStyleLbl="solidFgAcc1" presStyleIdx="3" presStyleCnt="4"/>
      <dgm:spPr/>
    </dgm:pt>
  </dgm:ptLst>
  <dgm:cxnLst>
    <dgm:cxn modelId="{069B6427-BFC5-43E8-AA2E-0E7259CDCC2B}" type="presOf" srcId="{D901BDA1-6189-48F7-8DA7-7385207ABE2F}" destId="{5DF8392C-561E-48C1-968B-E490DE738F2E}" srcOrd="0" destOrd="0" presId="urn:microsoft.com/office/officeart/2008/layout/VerticalCurvedList"/>
    <dgm:cxn modelId="{1527E4DA-13BC-42C8-A81E-D2BA15BBDC15}" type="presOf" srcId="{36F40441-F4EA-4D46-8A3E-85418F79142D}" destId="{84E9A8DC-B629-4F06-9D16-914C6445F18E}" srcOrd="0" destOrd="0" presId="urn:microsoft.com/office/officeart/2008/layout/VerticalCurvedList"/>
    <dgm:cxn modelId="{00C02C7B-DFAA-42BB-8022-AC08ED858DBC}" type="presOf" srcId="{58806F49-5189-4145-83EC-D7711560F7B3}" destId="{FC02B3E7-DAFB-4454-BBBD-F2A4475A376E}" srcOrd="0" destOrd="0" presId="urn:microsoft.com/office/officeart/2008/layout/VerticalCurvedList"/>
    <dgm:cxn modelId="{947016BE-FB18-4E39-B1B3-E996C799D8EF}" type="presOf" srcId="{DFBB3BBF-02C0-4DA3-8D09-B33ABE33C416}" destId="{D9D2B52F-B4AC-4DE5-8D93-E6A8E85E3499}" srcOrd="0" destOrd="0" presId="urn:microsoft.com/office/officeart/2008/layout/VerticalCurvedList"/>
    <dgm:cxn modelId="{08E2E956-80FD-4887-85BC-8DEA3CC9470B}" srcId="{58806F49-5189-4145-83EC-D7711560F7B3}" destId="{D901BDA1-6189-48F7-8DA7-7385207ABE2F}" srcOrd="3" destOrd="0" parTransId="{A04534C4-A67A-46CD-A379-E49B0F50D3A9}" sibTransId="{5F84F5AA-ACBD-4CB6-AE93-F46F8D5183C8}"/>
    <dgm:cxn modelId="{11E88200-EECD-482A-98DE-204DFE93D8D1}" srcId="{58806F49-5189-4145-83EC-D7711560F7B3}" destId="{2736F8CB-1387-4373-9336-4FEB23EE9B5E}" srcOrd="0" destOrd="0" parTransId="{7016E69D-2F57-44C7-A66A-8413577932D5}" sibTransId="{36F40441-F4EA-4D46-8A3E-85418F79142D}"/>
    <dgm:cxn modelId="{5F88E29B-16EB-4EE0-9366-CAA29BAC299F}" type="presOf" srcId="{2736F8CB-1387-4373-9336-4FEB23EE9B5E}" destId="{9E4F2DDC-6CFE-4A53-A032-5F294616A7E1}" srcOrd="0" destOrd="0" presId="urn:microsoft.com/office/officeart/2008/layout/VerticalCurvedList"/>
    <dgm:cxn modelId="{B60C571A-83E3-467C-9601-0DB39F27BD2B}" srcId="{58806F49-5189-4145-83EC-D7711560F7B3}" destId="{67604750-2D93-4204-9811-564ABEE22D64}" srcOrd="2" destOrd="0" parTransId="{8063194D-772A-4441-97EE-DE717D3F0E56}" sibTransId="{2E79FC24-8107-4208-B96E-991E54525E07}"/>
    <dgm:cxn modelId="{889661C6-6E71-4BAA-8375-D450C2387CE5}" type="presOf" srcId="{67604750-2D93-4204-9811-564ABEE22D64}" destId="{8B24F4A6-8A97-4210-8AFF-AAD4E80B88A5}" srcOrd="0" destOrd="0" presId="urn:microsoft.com/office/officeart/2008/layout/VerticalCurvedList"/>
    <dgm:cxn modelId="{0D76A29C-8A93-4DAE-A323-73C436B6F6A0}" srcId="{58806F49-5189-4145-83EC-D7711560F7B3}" destId="{DFBB3BBF-02C0-4DA3-8D09-B33ABE33C416}" srcOrd="1" destOrd="0" parTransId="{09E9769A-FA56-4F65-AC68-237201BDED9D}" sibTransId="{F24FC5BC-79F6-4D4E-A66C-C452D29FB64D}"/>
    <dgm:cxn modelId="{503C5F6C-0760-4F79-AD66-69B9B3B53ACC}" type="presParOf" srcId="{FC02B3E7-DAFB-4454-BBBD-F2A4475A376E}" destId="{8848E5D2-54F0-49A2-A03F-BBD637D4EB08}" srcOrd="0" destOrd="0" presId="urn:microsoft.com/office/officeart/2008/layout/VerticalCurvedList"/>
    <dgm:cxn modelId="{7C70234F-4CD5-4714-89C9-7A35DA2E1722}" type="presParOf" srcId="{8848E5D2-54F0-49A2-A03F-BBD637D4EB08}" destId="{461BE4CF-1E96-406A-906B-322A34B9F6AF}" srcOrd="0" destOrd="0" presId="urn:microsoft.com/office/officeart/2008/layout/VerticalCurvedList"/>
    <dgm:cxn modelId="{2397109F-F2CE-4806-AFB0-B04BCABE6373}" type="presParOf" srcId="{461BE4CF-1E96-406A-906B-322A34B9F6AF}" destId="{71A30DC0-1DBD-4B63-AC52-70C8DC686AE1}" srcOrd="0" destOrd="0" presId="urn:microsoft.com/office/officeart/2008/layout/VerticalCurvedList"/>
    <dgm:cxn modelId="{915E3474-15C3-4937-AD33-12696CFFB923}" type="presParOf" srcId="{461BE4CF-1E96-406A-906B-322A34B9F6AF}" destId="{84E9A8DC-B629-4F06-9D16-914C6445F18E}" srcOrd="1" destOrd="0" presId="urn:microsoft.com/office/officeart/2008/layout/VerticalCurvedList"/>
    <dgm:cxn modelId="{4EE83939-3A93-4480-A7F6-9608BA60004F}" type="presParOf" srcId="{461BE4CF-1E96-406A-906B-322A34B9F6AF}" destId="{92CD9CF2-AE9A-4DD4-A431-AA6F386CC051}" srcOrd="2" destOrd="0" presId="urn:microsoft.com/office/officeart/2008/layout/VerticalCurvedList"/>
    <dgm:cxn modelId="{FDE15278-E4D1-4FD6-AF8D-53F80E3CAD5B}" type="presParOf" srcId="{461BE4CF-1E96-406A-906B-322A34B9F6AF}" destId="{A8C3E45E-AD78-45D0-B82C-9FF90F08F269}" srcOrd="3" destOrd="0" presId="urn:microsoft.com/office/officeart/2008/layout/VerticalCurvedList"/>
    <dgm:cxn modelId="{4A762699-D4D9-49A2-9B53-A37E998A7A7C}" type="presParOf" srcId="{8848E5D2-54F0-49A2-A03F-BBD637D4EB08}" destId="{9E4F2DDC-6CFE-4A53-A032-5F294616A7E1}" srcOrd="1" destOrd="0" presId="urn:microsoft.com/office/officeart/2008/layout/VerticalCurvedList"/>
    <dgm:cxn modelId="{FA9BCBEC-544C-4664-8B48-C1513AC87975}" type="presParOf" srcId="{8848E5D2-54F0-49A2-A03F-BBD637D4EB08}" destId="{0471EA6E-202F-4E3E-83E1-59A52BCEEED2}" srcOrd="2" destOrd="0" presId="urn:microsoft.com/office/officeart/2008/layout/VerticalCurvedList"/>
    <dgm:cxn modelId="{2992BD1B-5241-4DE0-91DD-19679AEFA511}" type="presParOf" srcId="{0471EA6E-202F-4E3E-83E1-59A52BCEEED2}" destId="{57C08DA1-B8C7-491D-9BA8-4C6BCEA43BEF}" srcOrd="0" destOrd="0" presId="urn:microsoft.com/office/officeart/2008/layout/VerticalCurvedList"/>
    <dgm:cxn modelId="{6A7CE55D-984C-45BC-B110-30D43A9F759E}" type="presParOf" srcId="{8848E5D2-54F0-49A2-A03F-BBD637D4EB08}" destId="{D9D2B52F-B4AC-4DE5-8D93-E6A8E85E3499}" srcOrd="3" destOrd="0" presId="urn:microsoft.com/office/officeart/2008/layout/VerticalCurvedList"/>
    <dgm:cxn modelId="{3F17BDEA-905A-4652-92AA-5745E72FDDE6}" type="presParOf" srcId="{8848E5D2-54F0-49A2-A03F-BBD637D4EB08}" destId="{F48DD0B8-497C-4BF4-9CD6-2B1BF2E6D852}" srcOrd="4" destOrd="0" presId="urn:microsoft.com/office/officeart/2008/layout/VerticalCurvedList"/>
    <dgm:cxn modelId="{776B96CC-4B79-4EA8-8F60-F587BB361367}" type="presParOf" srcId="{F48DD0B8-497C-4BF4-9CD6-2B1BF2E6D852}" destId="{A1A86A49-15CE-403F-B0A4-AAFDC0AD0ED3}" srcOrd="0" destOrd="0" presId="urn:microsoft.com/office/officeart/2008/layout/VerticalCurvedList"/>
    <dgm:cxn modelId="{1C40A2AC-F3FF-4F51-9D4F-84890070BACD}" type="presParOf" srcId="{8848E5D2-54F0-49A2-A03F-BBD637D4EB08}" destId="{8B24F4A6-8A97-4210-8AFF-AAD4E80B88A5}" srcOrd="5" destOrd="0" presId="urn:microsoft.com/office/officeart/2008/layout/VerticalCurvedList"/>
    <dgm:cxn modelId="{161EF471-A912-4BC9-9A7D-7820CB953C4A}" type="presParOf" srcId="{8848E5D2-54F0-49A2-A03F-BBD637D4EB08}" destId="{F870F0E0-D1E0-4B42-BA26-227F1DEBBC8E}" srcOrd="6" destOrd="0" presId="urn:microsoft.com/office/officeart/2008/layout/VerticalCurvedList"/>
    <dgm:cxn modelId="{BAC97C67-DE25-4664-9AE8-D3F3CBF404AB}" type="presParOf" srcId="{F870F0E0-D1E0-4B42-BA26-227F1DEBBC8E}" destId="{4DD0D130-CACB-4FE3-B7D6-7496629F3816}" srcOrd="0" destOrd="0" presId="urn:microsoft.com/office/officeart/2008/layout/VerticalCurvedList"/>
    <dgm:cxn modelId="{70C142B3-66CC-489E-9569-8BB9D4BD00E5}" type="presParOf" srcId="{8848E5D2-54F0-49A2-A03F-BBD637D4EB08}" destId="{5DF8392C-561E-48C1-968B-E490DE738F2E}" srcOrd="7" destOrd="0" presId="urn:microsoft.com/office/officeart/2008/layout/VerticalCurvedList"/>
    <dgm:cxn modelId="{5B4B65DE-A8AF-4D9B-AD55-872F34B1BF28}" type="presParOf" srcId="{8848E5D2-54F0-49A2-A03F-BBD637D4EB08}" destId="{94D83D9E-7E4E-4FA8-B473-FDFBAAF9D3ED}" srcOrd="8" destOrd="0" presId="urn:microsoft.com/office/officeart/2008/layout/VerticalCurvedList"/>
    <dgm:cxn modelId="{C343958E-399A-496F-B150-9BA07536A769}" type="presParOf" srcId="{94D83D9E-7E4E-4FA8-B473-FDFBAAF9D3ED}" destId="{70641346-C653-4366-8D7A-4582FBB2FA9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2E2209-F50D-47FF-87EC-E9244C000761}"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zh-CN" altLang="en-US"/>
        </a:p>
      </dgm:t>
    </dgm:pt>
    <dgm:pt modelId="{23343E04-2CC6-4157-A62B-CB8181C9C794}">
      <dgm:prSet/>
      <dgm:spPr/>
      <dgm:t>
        <a:bodyPr/>
        <a:lstStyle/>
        <a:p>
          <a:pPr rtl="0"/>
          <a:r>
            <a:rPr lang="zh-CN" b="1" dirty="0" smtClean="0"/>
            <a:t>定义：</a:t>
          </a:r>
          <a:endParaRPr lang="en-US" b="1" dirty="0"/>
        </a:p>
      </dgm:t>
    </dgm:pt>
    <dgm:pt modelId="{6B3BEE35-C56D-453D-90FC-9EC7A042427F}" type="parTrans" cxnId="{D98764F2-F219-4CBF-A9CA-6F1393C1F1BC}">
      <dgm:prSet/>
      <dgm:spPr/>
      <dgm:t>
        <a:bodyPr/>
        <a:lstStyle/>
        <a:p>
          <a:endParaRPr lang="zh-CN" altLang="en-US"/>
        </a:p>
      </dgm:t>
    </dgm:pt>
    <dgm:pt modelId="{0738DF27-1F6B-46D5-BADD-1A44957A013C}" type="sibTrans" cxnId="{D98764F2-F219-4CBF-A9CA-6F1393C1F1BC}">
      <dgm:prSet/>
      <dgm:spPr/>
      <dgm:t>
        <a:bodyPr/>
        <a:lstStyle/>
        <a:p>
          <a:endParaRPr lang="zh-CN" altLang="en-US"/>
        </a:p>
      </dgm:t>
    </dgm:pt>
    <dgm:pt modelId="{5EDDEC24-54BF-4F58-A09D-D37309B5A8AA}">
      <dgm:prSet/>
      <dgm:spPr>
        <a:solidFill>
          <a:srgbClr val="FFFFFF">
            <a:alpha val="90000"/>
          </a:srgbClr>
        </a:solidFill>
      </dgm:spPr>
      <dgm:t>
        <a:bodyPr/>
        <a:lstStyle/>
        <a:p>
          <a:pPr rtl="0"/>
          <a:r>
            <a:rPr lang="zh-CN" b="1" dirty="0" smtClean="0">
              <a:solidFill>
                <a:srgbClr val="000000"/>
              </a:solidFill>
            </a:rPr>
            <a:t>由太阳、行星及其卫星、小行星、彗星、流星和行星际物质构成的天体系统，太阳是太阳系的中心。</a:t>
          </a:r>
          <a:endParaRPr lang="en-US" b="1" dirty="0">
            <a:solidFill>
              <a:srgbClr val="000000"/>
            </a:solidFill>
          </a:endParaRPr>
        </a:p>
      </dgm:t>
    </dgm:pt>
    <dgm:pt modelId="{4920E8CA-2D5B-46BF-BBF0-FBE53C8B0C2F}" type="parTrans" cxnId="{59E5FC15-D032-46DD-B60D-794B8BBC30A4}">
      <dgm:prSet/>
      <dgm:spPr/>
      <dgm:t>
        <a:bodyPr/>
        <a:lstStyle/>
        <a:p>
          <a:endParaRPr lang="zh-CN" altLang="en-US"/>
        </a:p>
      </dgm:t>
    </dgm:pt>
    <dgm:pt modelId="{19C6B4DC-2738-4D20-866B-1971CD4E94C2}" type="sibTrans" cxnId="{59E5FC15-D032-46DD-B60D-794B8BBC30A4}">
      <dgm:prSet/>
      <dgm:spPr/>
      <dgm:t>
        <a:bodyPr/>
        <a:lstStyle/>
        <a:p>
          <a:endParaRPr lang="zh-CN" altLang="en-US"/>
        </a:p>
      </dgm:t>
    </dgm:pt>
    <dgm:pt modelId="{9A6C7215-89EA-4FD1-BADF-4B9CF034861D}">
      <dgm:prSet/>
      <dgm:spPr/>
      <dgm:t>
        <a:bodyPr/>
        <a:lstStyle/>
        <a:p>
          <a:pPr rtl="0"/>
          <a:r>
            <a:rPr lang="zh-CN" b="1" dirty="0" smtClean="0"/>
            <a:t>太阳系的组成：</a:t>
          </a:r>
          <a:endParaRPr lang="zh-CN" b="1" dirty="0"/>
        </a:p>
      </dgm:t>
    </dgm:pt>
    <dgm:pt modelId="{E6ABC804-8D84-4E00-A2D4-74E98C704722}" type="parTrans" cxnId="{C0FB9C22-8C65-4EF8-8652-F2D87BA64580}">
      <dgm:prSet/>
      <dgm:spPr/>
      <dgm:t>
        <a:bodyPr/>
        <a:lstStyle/>
        <a:p>
          <a:endParaRPr lang="zh-CN" altLang="en-US"/>
        </a:p>
      </dgm:t>
    </dgm:pt>
    <dgm:pt modelId="{11B7EA70-C6EF-4FA4-977A-CC0003D42174}" type="sibTrans" cxnId="{C0FB9C22-8C65-4EF8-8652-F2D87BA64580}">
      <dgm:prSet/>
      <dgm:spPr/>
      <dgm:t>
        <a:bodyPr/>
        <a:lstStyle/>
        <a:p>
          <a:endParaRPr lang="zh-CN" altLang="en-US"/>
        </a:p>
      </dgm:t>
    </dgm:pt>
    <dgm:pt modelId="{EC8986BA-B9FA-40FD-83B7-F1EC3889AE86}">
      <dgm:prSet/>
      <dgm:spPr>
        <a:solidFill>
          <a:srgbClr val="FFFFFF">
            <a:alpha val="90000"/>
          </a:srgbClr>
        </a:solidFill>
      </dgm:spPr>
      <dgm:t>
        <a:bodyPr/>
        <a:lstStyle/>
        <a:p>
          <a:pPr rtl="0"/>
          <a:r>
            <a:rPr lang="zh-CN" b="1" dirty="0" smtClean="0">
              <a:solidFill>
                <a:srgbClr val="000000"/>
              </a:solidFill>
            </a:rPr>
            <a:t>行星</a:t>
          </a:r>
          <a:endParaRPr lang="zh-CN" b="1" dirty="0">
            <a:solidFill>
              <a:srgbClr val="000000"/>
            </a:solidFill>
          </a:endParaRPr>
        </a:p>
      </dgm:t>
    </dgm:pt>
    <dgm:pt modelId="{927560C6-7990-4E26-87C8-197B52F3828D}" type="parTrans" cxnId="{9D8B5769-3662-4B4D-B02F-9AF670A2BC0B}">
      <dgm:prSet/>
      <dgm:spPr/>
      <dgm:t>
        <a:bodyPr/>
        <a:lstStyle/>
        <a:p>
          <a:endParaRPr lang="zh-CN" altLang="en-US"/>
        </a:p>
      </dgm:t>
    </dgm:pt>
    <dgm:pt modelId="{B4420092-D189-4A3A-BC7D-C29AF19B6FD0}" type="sibTrans" cxnId="{9D8B5769-3662-4B4D-B02F-9AF670A2BC0B}">
      <dgm:prSet/>
      <dgm:spPr/>
      <dgm:t>
        <a:bodyPr/>
        <a:lstStyle/>
        <a:p>
          <a:endParaRPr lang="zh-CN" altLang="en-US"/>
        </a:p>
      </dgm:t>
    </dgm:pt>
    <dgm:pt modelId="{27780F9C-B453-4238-9CCE-100D41BF92B7}">
      <dgm:prSet/>
      <dgm:spPr>
        <a:solidFill>
          <a:srgbClr val="FFFFFF">
            <a:alpha val="90000"/>
          </a:srgbClr>
        </a:solidFill>
      </dgm:spPr>
      <dgm:t>
        <a:bodyPr/>
        <a:lstStyle/>
        <a:p>
          <a:pPr rtl="0"/>
          <a:r>
            <a:rPr lang="zh-CN" b="1" dirty="0" smtClean="0">
              <a:solidFill>
                <a:srgbClr val="000000"/>
              </a:solidFill>
            </a:rPr>
            <a:t>矮行星</a:t>
          </a:r>
          <a:endParaRPr lang="zh-CN" b="1" dirty="0">
            <a:solidFill>
              <a:srgbClr val="000000"/>
            </a:solidFill>
          </a:endParaRPr>
        </a:p>
      </dgm:t>
    </dgm:pt>
    <dgm:pt modelId="{A415856D-E8B8-4436-8867-C141DA95677D}" type="parTrans" cxnId="{5873EE4D-17AC-4CCD-8DA8-3F7DD5FB4EAF}">
      <dgm:prSet/>
      <dgm:spPr/>
      <dgm:t>
        <a:bodyPr/>
        <a:lstStyle/>
        <a:p>
          <a:endParaRPr lang="zh-CN" altLang="en-US"/>
        </a:p>
      </dgm:t>
    </dgm:pt>
    <dgm:pt modelId="{7222D8C1-728A-4B67-930E-3873A3A58C8D}" type="sibTrans" cxnId="{5873EE4D-17AC-4CCD-8DA8-3F7DD5FB4EAF}">
      <dgm:prSet/>
      <dgm:spPr/>
      <dgm:t>
        <a:bodyPr/>
        <a:lstStyle/>
        <a:p>
          <a:endParaRPr lang="zh-CN" altLang="en-US"/>
        </a:p>
      </dgm:t>
    </dgm:pt>
    <dgm:pt modelId="{97C236F9-DBA1-4E48-AEE1-6BCA7787AA91}">
      <dgm:prSet/>
      <dgm:spPr>
        <a:solidFill>
          <a:srgbClr val="FFFFFF">
            <a:alpha val="90000"/>
          </a:srgbClr>
        </a:solidFill>
      </dgm:spPr>
      <dgm:t>
        <a:bodyPr/>
        <a:lstStyle/>
        <a:p>
          <a:pPr rtl="0"/>
          <a:r>
            <a:rPr lang="zh-CN" b="1" dirty="0" smtClean="0">
              <a:solidFill>
                <a:srgbClr val="000000"/>
              </a:solidFill>
            </a:rPr>
            <a:t>太阳系小天体</a:t>
          </a:r>
          <a:r>
            <a:rPr lang="en-US" altLang="zh-CN" b="1" dirty="0" smtClean="0">
              <a:solidFill>
                <a:srgbClr val="000000"/>
              </a:solidFill>
            </a:rPr>
            <a:t>(</a:t>
          </a:r>
          <a:r>
            <a:rPr lang="zh-CN" altLang="en-US" b="1" dirty="0" smtClean="0">
              <a:solidFill>
                <a:srgbClr val="000000"/>
              </a:solidFill>
            </a:rPr>
            <a:t>小行星、卫星、彗星</a:t>
          </a:r>
          <a:r>
            <a:rPr lang="en-US" altLang="zh-CN" b="1" dirty="0" smtClean="0">
              <a:solidFill>
                <a:srgbClr val="000000"/>
              </a:solidFill>
            </a:rPr>
            <a:t>)</a:t>
          </a:r>
          <a:endParaRPr lang="zh-CN" b="1" dirty="0">
            <a:solidFill>
              <a:srgbClr val="000000"/>
            </a:solidFill>
          </a:endParaRPr>
        </a:p>
      </dgm:t>
    </dgm:pt>
    <dgm:pt modelId="{773FA458-E170-48C7-82C3-8F63CB24F270}" type="parTrans" cxnId="{9910B6FD-3BCE-4BA1-ACD6-48D6FA3721C0}">
      <dgm:prSet/>
      <dgm:spPr/>
      <dgm:t>
        <a:bodyPr/>
        <a:lstStyle/>
        <a:p>
          <a:endParaRPr lang="zh-CN" altLang="en-US"/>
        </a:p>
      </dgm:t>
    </dgm:pt>
    <dgm:pt modelId="{B8C3C6CB-6170-46AC-9951-E1B3668DAC89}" type="sibTrans" cxnId="{9910B6FD-3BCE-4BA1-ACD6-48D6FA3721C0}">
      <dgm:prSet/>
      <dgm:spPr/>
      <dgm:t>
        <a:bodyPr/>
        <a:lstStyle/>
        <a:p>
          <a:endParaRPr lang="zh-CN" altLang="en-US"/>
        </a:p>
      </dgm:t>
    </dgm:pt>
    <dgm:pt modelId="{907C07CC-5DDC-4890-84DC-90B30020EE34}" type="pres">
      <dgm:prSet presAssocID="{2D2E2209-F50D-47FF-87EC-E9244C000761}" presName="linear" presStyleCnt="0">
        <dgm:presLayoutVars>
          <dgm:dir/>
          <dgm:animLvl val="lvl"/>
          <dgm:resizeHandles val="exact"/>
        </dgm:presLayoutVars>
      </dgm:prSet>
      <dgm:spPr/>
      <dgm:t>
        <a:bodyPr/>
        <a:lstStyle/>
        <a:p>
          <a:endParaRPr lang="zh-CN" altLang="en-US"/>
        </a:p>
      </dgm:t>
    </dgm:pt>
    <dgm:pt modelId="{56F9A51F-AEB1-4D50-BBDE-2656F38C581B}" type="pres">
      <dgm:prSet presAssocID="{23343E04-2CC6-4157-A62B-CB8181C9C794}" presName="parentLin" presStyleCnt="0"/>
      <dgm:spPr/>
    </dgm:pt>
    <dgm:pt modelId="{2D955995-E1E6-4EE0-84D4-1504C1008D8D}" type="pres">
      <dgm:prSet presAssocID="{23343E04-2CC6-4157-A62B-CB8181C9C794}" presName="parentLeftMargin" presStyleLbl="node1" presStyleIdx="0" presStyleCnt="2"/>
      <dgm:spPr/>
      <dgm:t>
        <a:bodyPr/>
        <a:lstStyle/>
        <a:p>
          <a:endParaRPr lang="zh-CN" altLang="en-US"/>
        </a:p>
      </dgm:t>
    </dgm:pt>
    <dgm:pt modelId="{FF8A0D7C-F6DC-41CF-B4CE-51CB10940EE8}" type="pres">
      <dgm:prSet presAssocID="{23343E04-2CC6-4157-A62B-CB8181C9C794}" presName="parentText" presStyleLbl="node1" presStyleIdx="0" presStyleCnt="2">
        <dgm:presLayoutVars>
          <dgm:chMax val="0"/>
          <dgm:bulletEnabled val="1"/>
        </dgm:presLayoutVars>
      </dgm:prSet>
      <dgm:spPr/>
      <dgm:t>
        <a:bodyPr/>
        <a:lstStyle/>
        <a:p>
          <a:endParaRPr lang="zh-CN" altLang="en-US"/>
        </a:p>
      </dgm:t>
    </dgm:pt>
    <dgm:pt modelId="{E9B74BEB-77E3-4D6B-A9FB-0C77528CF7AD}" type="pres">
      <dgm:prSet presAssocID="{23343E04-2CC6-4157-A62B-CB8181C9C794}" presName="negativeSpace" presStyleCnt="0"/>
      <dgm:spPr/>
    </dgm:pt>
    <dgm:pt modelId="{F68CF317-8A85-4EBD-919C-33F38A9A4AF9}" type="pres">
      <dgm:prSet presAssocID="{23343E04-2CC6-4157-A62B-CB8181C9C794}" presName="childText" presStyleLbl="conFgAcc1" presStyleIdx="0" presStyleCnt="2">
        <dgm:presLayoutVars>
          <dgm:bulletEnabled val="1"/>
        </dgm:presLayoutVars>
      </dgm:prSet>
      <dgm:spPr/>
      <dgm:t>
        <a:bodyPr/>
        <a:lstStyle/>
        <a:p>
          <a:endParaRPr lang="zh-CN" altLang="en-US"/>
        </a:p>
      </dgm:t>
    </dgm:pt>
    <dgm:pt modelId="{1B77FE91-3515-4BB5-9376-6A982CF1DC60}" type="pres">
      <dgm:prSet presAssocID="{0738DF27-1F6B-46D5-BADD-1A44957A013C}" presName="spaceBetweenRectangles" presStyleCnt="0"/>
      <dgm:spPr/>
    </dgm:pt>
    <dgm:pt modelId="{CBF59A21-21F6-4DE7-9413-B677B85FD6AD}" type="pres">
      <dgm:prSet presAssocID="{9A6C7215-89EA-4FD1-BADF-4B9CF034861D}" presName="parentLin" presStyleCnt="0"/>
      <dgm:spPr/>
    </dgm:pt>
    <dgm:pt modelId="{1BD471A2-B327-4040-8FFD-AA1B37225BB2}" type="pres">
      <dgm:prSet presAssocID="{9A6C7215-89EA-4FD1-BADF-4B9CF034861D}" presName="parentLeftMargin" presStyleLbl="node1" presStyleIdx="0" presStyleCnt="2"/>
      <dgm:spPr/>
      <dgm:t>
        <a:bodyPr/>
        <a:lstStyle/>
        <a:p>
          <a:endParaRPr lang="zh-CN" altLang="en-US"/>
        </a:p>
      </dgm:t>
    </dgm:pt>
    <dgm:pt modelId="{110E755E-DD17-41EC-AE49-5C12FF8E6610}" type="pres">
      <dgm:prSet presAssocID="{9A6C7215-89EA-4FD1-BADF-4B9CF034861D}" presName="parentText" presStyleLbl="node1" presStyleIdx="1" presStyleCnt="2">
        <dgm:presLayoutVars>
          <dgm:chMax val="0"/>
          <dgm:bulletEnabled val="1"/>
        </dgm:presLayoutVars>
      </dgm:prSet>
      <dgm:spPr/>
      <dgm:t>
        <a:bodyPr/>
        <a:lstStyle/>
        <a:p>
          <a:endParaRPr lang="zh-CN" altLang="en-US"/>
        </a:p>
      </dgm:t>
    </dgm:pt>
    <dgm:pt modelId="{4504CE82-5231-42DA-9051-C8E6A65135D5}" type="pres">
      <dgm:prSet presAssocID="{9A6C7215-89EA-4FD1-BADF-4B9CF034861D}" presName="negativeSpace" presStyleCnt="0"/>
      <dgm:spPr/>
    </dgm:pt>
    <dgm:pt modelId="{63867B35-AF7F-4811-ACE8-4FC5322CC3C7}" type="pres">
      <dgm:prSet presAssocID="{9A6C7215-89EA-4FD1-BADF-4B9CF034861D}" presName="childText" presStyleLbl="conFgAcc1" presStyleIdx="1" presStyleCnt="2" custLinFactNeighborX="-3374" custLinFactNeighborY="18404">
        <dgm:presLayoutVars>
          <dgm:bulletEnabled val="1"/>
        </dgm:presLayoutVars>
      </dgm:prSet>
      <dgm:spPr/>
      <dgm:t>
        <a:bodyPr/>
        <a:lstStyle/>
        <a:p>
          <a:endParaRPr lang="zh-CN" altLang="en-US"/>
        </a:p>
      </dgm:t>
    </dgm:pt>
  </dgm:ptLst>
  <dgm:cxnLst>
    <dgm:cxn modelId="{C8375085-FC47-42F5-AFAF-775470527E1E}" type="presOf" srcId="{5EDDEC24-54BF-4F58-A09D-D37309B5A8AA}" destId="{F68CF317-8A85-4EBD-919C-33F38A9A4AF9}" srcOrd="0" destOrd="0" presId="urn:microsoft.com/office/officeart/2005/8/layout/list1"/>
    <dgm:cxn modelId="{A35C018F-E366-4388-B500-903F313B369F}" type="presOf" srcId="{9A6C7215-89EA-4FD1-BADF-4B9CF034861D}" destId="{110E755E-DD17-41EC-AE49-5C12FF8E6610}" srcOrd="1" destOrd="0" presId="urn:microsoft.com/office/officeart/2005/8/layout/list1"/>
    <dgm:cxn modelId="{D98764F2-F219-4CBF-A9CA-6F1393C1F1BC}" srcId="{2D2E2209-F50D-47FF-87EC-E9244C000761}" destId="{23343E04-2CC6-4157-A62B-CB8181C9C794}" srcOrd="0" destOrd="0" parTransId="{6B3BEE35-C56D-453D-90FC-9EC7A042427F}" sibTransId="{0738DF27-1F6B-46D5-BADD-1A44957A013C}"/>
    <dgm:cxn modelId="{9D8B5769-3662-4B4D-B02F-9AF670A2BC0B}" srcId="{9A6C7215-89EA-4FD1-BADF-4B9CF034861D}" destId="{EC8986BA-B9FA-40FD-83B7-F1EC3889AE86}" srcOrd="0" destOrd="0" parTransId="{927560C6-7990-4E26-87C8-197B52F3828D}" sibTransId="{B4420092-D189-4A3A-BC7D-C29AF19B6FD0}"/>
    <dgm:cxn modelId="{F36A0FDF-BA30-483E-A078-08FC0C83DAA7}" type="presOf" srcId="{97C236F9-DBA1-4E48-AEE1-6BCA7787AA91}" destId="{63867B35-AF7F-4811-ACE8-4FC5322CC3C7}" srcOrd="0" destOrd="2" presId="urn:microsoft.com/office/officeart/2005/8/layout/list1"/>
    <dgm:cxn modelId="{8BB1AB2A-3FD5-455F-BDC4-DD90E7C8E97C}" type="presOf" srcId="{2D2E2209-F50D-47FF-87EC-E9244C000761}" destId="{907C07CC-5DDC-4890-84DC-90B30020EE34}" srcOrd="0" destOrd="0" presId="urn:microsoft.com/office/officeart/2005/8/layout/list1"/>
    <dgm:cxn modelId="{F3576921-FC01-4FA6-B651-EC56A161470F}" type="presOf" srcId="{EC8986BA-B9FA-40FD-83B7-F1EC3889AE86}" destId="{63867B35-AF7F-4811-ACE8-4FC5322CC3C7}" srcOrd="0" destOrd="0" presId="urn:microsoft.com/office/officeart/2005/8/layout/list1"/>
    <dgm:cxn modelId="{5873EE4D-17AC-4CCD-8DA8-3F7DD5FB4EAF}" srcId="{9A6C7215-89EA-4FD1-BADF-4B9CF034861D}" destId="{27780F9C-B453-4238-9CCE-100D41BF92B7}" srcOrd="1" destOrd="0" parTransId="{A415856D-E8B8-4436-8867-C141DA95677D}" sibTransId="{7222D8C1-728A-4B67-930E-3873A3A58C8D}"/>
    <dgm:cxn modelId="{1DA84439-581A-4CAA-A09D-6D5F33E71E04}" type="presOf" srcId="{23343E04-2CC6-4157-A62B-CB8181C9C794}" destId="{FF8A0D7C-F6DC-41CF-B4CE-51CB10940EE8}" srcOrd="1" destOrd="0" presId="urn:microsoft.com/office/officeart/2005/8/layout/list1"/>
    <dgm:cxn modelId="{59E5FC15-D032-46DD-B60D-794B8BBC30A4}" srcId="{23343E04-2CC6-4157-A62B-CB8181C9C794}" destId="{5EDDEC24-54BF-4F58-A09D-D37309B5A8AA}" srcOrd="0" destOrd="0" parTransId="{4920E8CA-2D5B-46BF-BBF0-FBE53C8B0C2F}" sibTransId="{19C6B4DC-2738-4D20-866B-1971CD4E94C2}"/>
    <dgm:cxn modelId="{1C595468-4C64-4A80-99DC-9AE87B2658E8}" type="presOf" srcId="{23343E04-2CC6-4157-A62B-CB8181C9C794}" destId="{2D955995-E1E6-4EE0-84D4-1504C1008D8D}" srcOrd="0" destOrd="0" presId="urn:microsoft.com/office/officeart/2005/8/layout/list1"/>
    <dgm:cxn modelId="{6DA9B7FD-CC6A-4D6C-B8B2-86CA1BAEF840}" type="presOf" srcId="{9A6C7215-89EA-4FD1-BADF-4B9CF034861D}" destId="{1BD471A2-B327-4040-8FFD-AA1B37225BB2}" srcOrd="0" destOrd="0" presId="urn:microsoft.com/office/officeart/2005/8/layout/list1"/>
    <dgm:cxn modelId="{C0FB9C22-8C65-4EF8-8652-F2D87BA64580}" srcId="{2D2E2209-F50D-47FF-87EC-E9244C000761}" destId="{9A6C7215-89EA-4FD1-BADF-4B9CF034861D}" srcOrd="1" destOrd="0" parTransId="{E6ABC804-8D84-4E00-A2D4-74E98C704722}" sibTransId="{11B7EA70-C6EF-4FA4-977A-CC0003D42174}"/>
    <dgm:cxn modelId="{9910B6FD-3BCE-4BA1-ACD6-48D6FA3721C0}" srcId="{9A6C7215-89EA-4FD1-BADF-4B9CF034861D}" destId="{97C236F9-DBA1-4E48-AEE1-6BCA7787AA91}" srcOrd="2" destOrd="0" parTransId="{773FA458-E170-48C7-82C3-8F63CB24F270}" sibTransId="{B8C3C6CB-6170-46AC-9951-E1B3668DAC89}"/>
    <dgm:cxn modelId="{35CE7F54-13F2-4A5C-A7EC-4E94A32ECD2F}" type="presOf" srcId="{27780F9C-B453-4238-9CCE-100D41BF92B7}" destId="{63867B35-AF7F-4811-ACE8-4FC5322CC3C7}" srcOrd="0" destOrd="1" presId="urn:microsoft.com/office/officeart/2005/8/layout/list1"/>
    <dgm:cxn modelId="{6537EC90-1354-4EED-8451-ED9666264808}" type="presParOf" srcId="{907C07CC-5DDC-4890-84DC-90B30020EE34}" destId="{56F9A51F-AEB1-4D50-BBDE-2656F38C581B}" srcOrd="0" destOrd="0" presId="urn:microsoft.com/office/officeart/2005/8/layout/list1"/>
    <dgm:cxn modelId="{3792C008-D07E-471A-A8D8-D76EE5CC4348}" type="presParOf" srcId="{56F9A51F-AEB1-4D50-BBDE-2656F38C581B}" destId="{2D955995-E1E6-4EE0-84D4-1504C1008D8D}" srcOrd="0" destOrd="0" presId="urn:microsoft.com/office/officeart/2005/8/layout/list1"/>
    <dgm:cxn modelId="{6F4D13C9-0C8A-4760-9E28-87A7926C10C6}" type="presParOf" srcId="{56F9A51F-AEB1-4D50-BBDE-2656F38C581B}" destId="{FF8A0D7C-F6DC-41CF-B4CE-51CB10940EE8}" srcOrd="1" destOrd="0" presId="urn:microsoft.com/office/officeart/2005/8/layout/list1"/>
    <dgm:cxn modelId="{C2A21BE0-337B-4934-872F-9F340E005979}" type="presParOf" srcId="{907C07CC-5DDC-4890-84DC-90B30020EE34}" destId="{E9B74BEB-77E3-4D6B-A9FB-0C77528CF7AD}" srcOrd="1" destOrd="0" presId="urn:microsoft.com/office/officeart/2005/8/layout/list1"/>
    <dgm:cxn modelId="{97F7E53A-8B1B-46BC-AB72-FA99491BFA89}" type="presParOf" srcId="{907C07CC-5DDC-4890-84DC-90B30020EE34}" destId="{F68CF317-8A85-4EBD-919C-33F38A9A4AF9}" srcOrd="2" destOrd="0" presId="urn:microsoft.com/office/officeart/2005/8/layout/list1"/>
    <dgm:cxn modelId="{BA1B1014-B9E0-4B32-836C-46531647F72C}" type="presParOf" srcId="{907C07CC-5DDC-4890-84DC-90B30020EE34}" destId="{1B77FE91-3515-4BB5-9376-6A982CF1DC60}" srcOrd="3" destOrd="0" presId="urn:microsoft.com/office/officeart/2005/8/layout/list1"/>
    <dgm:cxn modelId="{9263562D-0DFA-4F27-8105-9BC775764AF9}" type="presParOf" srcId="{907C07CC-5DDC-4890-84DC-90B30020EE34}" destId="{CBF59A21-21F6-4DE7-9413-B677B85FD6AD}" srcOrd="4" destOrd="0" presId="urn:microsoft.com/office/officeart/2005/8/layout/list1"/>
    <dgm:cxn modelId="{FE3D5EF5-7B5F-48B8-A8DF-15B784247B86}" type="presParOf" srcId="{CBF59A21-21F6-4DE7-9413-B677B85FD6AD}" destId="{1BD471A2-B327-4040-8FFD-AA1B37225BB2}" srcOrd="0" destOrd="0" presId="urn:microsoft.com/office/officeart/2005/8/layout/list1"/>
    <dgm:cxn modelId="{3247DF4A-FDA6-426F-83B7-95FCF72B12F2}" type="presParOf" srcId="{CBF59A21-21F6-4DE7-9413-B677B85FD6AD}" destId="{110E755E-DD17-41EC-AE49-5C12FF8E6610}" srcOrd="1" destOrd="0" presId="urn:microsoft.com/office/officeart/2005/8/layout/list1"/>
    <dgm:cxn modelId="{026449C8-F64D-45C4-A526-95E378EBE1AA}" type="presParOf" srcId="{907C07CC-5DDC-4890-84DC-90B30020EE34}" destId="{4504CE82-5231-42DA-9051-C8E6A65135D5}" srcOrd="5" destOrd="0" presId="urn:microsoft.com/office/officeart/2005/8/layout/list1"/>
    <dgm:cxn modelId="{93306652-05A3-47E2-A061-9A55BE32DE22}" type="presParOf" srcId="{907C07CC-5DDC-4890-84DC-90B30020EE34}" destId="{63867B35-AF7F-4811-ACE8-4FC5322CC3C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3BA7E-9B2A-448E-94D7-9E40180EB921}">
      <dsp:nvSpPr>
        <dsp:cNvPr id="0" name=""/>
        <dsp:cNvSpPr/>
      </dsp:nvSpPr>
      <dsp:spPr>
        <a:xfrm>
          <a:off x="0" y="25971"/>
          <a:ext cx="8229600" cy="11419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地球</a:t>
          </a:r>
          <a:r>
            <a:rPr lang="zh-CN" altLang="en-US" sz="3200" b="1" kern="1200" dirty="0" smtClean="0"/>
            <a:t>所在的</a:t>
          </a:r>
          <a:r>
            <a:rPr lang="zh-CN" sz="3200" b="1" kern="1200" dirty="0" smtClean="0"/>
            <a:t>宇宙</a:t>
          </a:r>
          <a:r>
            <a:rPr lang="zh-CN" altLang="en-US" sz="3200" b="1" kern="1200" dirty="0" smtClean="0"/>
            <a:t>是什么样的</a:t>
          </a:r>
          <a:r>
            <a:rPr lang="en-US" sz="3200" b="1" kern="1200" dirty="0" smtClean="0"/>
            <a:t>?</a:t>
          </a:r>
          <a:endParaRPr lang="zh-CN" sz="3200" kern="1200" dirty="0"/>
        </a:p>
      </dsp:txBody>
      <dsp:txXfrm>
        <a:off x="55744" y="81715"/>
        <a:ext cx="8118112" cy="1030432"/>
      </dsp:txXfrm>
    </dsp:sp>
    <dsp:sp modelId="{1C090E35-90C3-4092-BE41-8DEA9A36583E}">
      <dsp:nvSpPr>
        <dsp:cNvPr id="0" name=""/>
        <dsp:cNvSpPr/>
      </dsp:nvSpPr>
      <dsp:spPr>
        <a:xfrm>
          <a:off x="0" y="1343572"/>
          <a:ext cx="8229600" cy="11419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地球</a:t>
          </a:r>
          <a:r>
            <a:rPr lang="zh-CN" altLang="en-US" sz="3200" b="1" kern="1200" dirty="0" smtClean="0"/>
            <a:t>处于</a:t>
          </a:r>
          <a:r>
            <a:rPr lang="zh-CN" sz="3200" b="1" kern="1200" dirty="0" smtClean="0"/>
            <a:t>宇宙的</a:t>
          </a:r>
          <a:r>
            <a:rPr lang="zh-CN" altLang="en-US" sz="3200" b="1" kern="1200" dirty="0" smtClean="0"/>
            <a:t>什么</a:t>
          </a:r>
          <a:r>
            <a:rPr lang="zh-CN" sz="3200" b="1" kern="1200" dirty="0" smtClean="0"/>
            <a:t>位置</a:t>
          </a:r>
          <a:r>
            <a:rPr lang="en-US" sz="3200" b="1" kern="1200" dirty="0" smtClean="0"/>
            <a:t>?</a:t>
          </a:r>
          <a:endParaRPr lang="zh-CN" sz="3200" kern="1200" dirty="0"/>
        </a:p>
      </dsp:txBody>
      <dsp:txXfrm>
        <a:off x="55744" y="1399316"/>
        <a:ext cx="8118112" cy="1030432"/>
      </dsp:txXfrm>
    </dsp:sp>
    <dsp:sp modelId="{2CB8F4B1-86BD-4927-89C7-BA8A81797487}">
      <dsp:nvSpPr>
        <dsp:cNvPr id="0" name=""/>
        <dsp:cNvSpPr/>
      </dsp:nvSpPr>
      <dsp:spPr>
        <a:xfrm>
          <a:off x="0" y="2661172"/>
          <a:ext cx="8229600" cy="11419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从整体来看</a:t>
          </a:r>
          <a:r>
            <a:rPr lang="zh-CN" altLang="en-US" sz="3200" b="1" kern="1200" dirty="0" smtClean="0"/>
            <a:t>，</a:t>
          </a:r>
          <a:r>
            <a:rPr lang="zh-CN" sz="3200" b="1" kern="1200" dirty="0" smtClean="0"/>
            <a:t>地球有哪些特点</a:t>
          </a:r>
          <a:r>
            <a:rPr lang="en-US" sz="3200" b="1" kern="1200" dirty="0" smtClean="0"/>
            <a:t>?</a:t>
          </a:r>
          <a:endParaRPr lang="en-US" sz="3200" b="1" kern="1200" dirty="0"/>
        </a:p>
      </dsp:txBody>
      <dsp:txXfrm>
        <a:off x="55744" y="2716916"/>
        <a:ext cx="8118112" cy="10304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F2164-5896-41CE-A5B6-E697847DE34E}">
      <dsp:nvSpPr>
        <dsp:cNvPr id="0" name=""/>
        <dsp:cNvSpPr/>
      </dsp:nvSpPr>
      <dsp:spPr>
        <a:xfrm>
          <a:off x="0" y="2023"/>
          <a:ext cx="822960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6ABFAE1-ACFA-430F-B82F-5BABEE4C767B}">
      <dsp:nvSpPr>
        <dsp:cNvPr id="0" name=""/>
        <dsp:cNvSpPr/>
      </dsp:nvSpPr>
      <dsp:spPr>
        <a:xfrm>
          <a:off x="0" y="2023"/>
          <a:ext cx="8229600" cy="1379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sz="3200" b="1" kern="1200" dirty="0" smtClean="0">
              <a:solidFill>
                <a:srgbClr val="FFFFFF"/>
              </a:solidFill>
            </a:rPr>
            <a:t>围绕太阳运转</a:t>
          </a:r>
          <a:r>
            <a:rPr lang="zh-CN" altLang="en-US" sz="3200" b="1" kern="1200" dirty="0" smtClean="0">
              <a:solidFill>
                <a:srgbClr val="FFFFFF"/>
              </a:solidFill>
            </a:rPr>
            <a:t>；</a:t>
          </a:r>
          <a:endParaRPr lang="zh-CN" sz="3200" b="1" kern="1200" dirty="0">
            <a:solidFill>
              <a:srgbClr val="FFFFFF"/>
            </a:solidFill>
          </a:endParaRPr>
        </a:p>
      </dsp:txBody>
      <dsp:txXfrm>
        <a:off x="0" y="2023"/>
        <a:ext cx="8229600" cy="1379785"/>
      </dsp:txXfrm>
    </dsp:sp>
    <dsp:sp modelId="{75942316-8047-4B44-85C5-71131562F18A}">
      <dsp:nvSpPr>
        <dsp:cNvPr id="0" name=""/>
        <dsp:cNvSpPr/>
      </dsp:nvSpPr>
      <dsp:spPr>
        <a:xfrm>
          <a:off x="0" y="1381809"/>
          <a:ext cx="8229600" cy="0"/>
        </a:xfrm>
        <a:prstGeom prst="lin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EA115DD-C581-4A00-B9F3-CE3AFC91E5DF}">
      <dsp:nvSpPr>
        <dsp:cNvPr id="0" name=""/>
        <dsp:cNvSpPr/>
      </dsp:nvSpPr>
      <dsp:spPr>
        <a:xfrm>
          <a:off x="0" y="1381809"/>
          <a:ext cx="8229600" cy="1379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sz="3200" b="1" kern="1200" dirty="0" smtClean="0">
              <a:solidFill>
                <a:srgbClr val="FFFFFF"/>
              </a:solidFill>
            </a:rPr>
            <a:t>自身引力</a:t>
          </a:r>
          <a:r>
            <a:rPr lang="zh-CN" sz="3200" b="1" u="sng" kern="1200" dirty="0" smtClean="0">
              <a:solidFill>
                <a:srgbClr val="FFFF00"/>
              </a:solidFill>
            </a:rPr>
            <a:t>足以克服其刚体力</a:t>
          </a:r>
          <a:r>
            <a:rPr lang="zh-CN" sz="3200" b="1" kern="1200" dirty="0" smtClean="0">
              <a:solidFill>
                <a:srgbClr val="FFFFFF"/>
              </a:solidFill>
            </a:rPr>
            <a:t>而使天体呈圆球状</a:t>
          </a:r>
          <a:r>
            <a:rPr lang="zh-CN" altLang="en-US" sz="3200" b="1" kern="1200" dirty="0" smtClean="0">
              <a:solidFill>
                <a:srgbClr val="FFFFFF"/>
              </a:solidFill>
            </a:rPr>
            <a:t>；</a:t>
          </a:r>
          <a:endParaRPr lang="zh-CN" sz="3200" b="1" kern="1200" dirty="0">
            <a:solidFill>
              <a:srgbClr val="FFFFFF"/>
            </a:solidFill>
          </a:endParaRPr>
        </a:p>
      </dsp:txBody>
      <dsp:txXfrm>
        <a:off x="0" y="1381809"/>
        <a:ext cx="8229600" cy="1379785"/>
      </dsp:txXfrm>
    </dsp:sp>
    <dsp:sp modelId="{1DF19C9C-6CC9-45A6-A61E-2466ACCE3796}">
      <dsp:nvSpPr>
        <dsp:cNvPr id="0" name=""/>
        <dsp:cNvSpPr/>
      </dsp:nvSpPr>
      <dsp:spPr>
        <a:xfrm>
          <a:off x="0" y="2761594"/>
          <a:ext cx="8229600" cy="0"/>
        </a:xfrm>
        <a:prstGeom prst="lin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445D2CF-791B-41EB-884D-9C960B354EC0}">
      <dsp:nvSpPr>
        <dsp:cNvPr id="0" name=""/>
        <dsp:cNvSpPr/>
      </dsp:nvSpPr>
      <dsp:spPr>
        <a:xfrm>
          <a:off x="0" y="2761594"/>
          <a:ext cx="8229600" cy="1379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altLang="en-US" sz="3200" b="1" kern="1200" dirty="0" smtClean="0">
              <a:solidFill>
                <a:srgbClr val="FFFFFF"/>
              </a:solidFill>
            </a:rPr>
            <a:t>能够</a:t>
          </a:r>
          <a:r>
            <a:rPr lang="zh-CN" altLang="en-US" sz="3200" b="1" u="sng" kern="1200" dirty="0" smtClean="0">
              <a:solidFill>
                <a:srgbClr val="FFFF00"/>
              </a:solidFill>
            </a:rPr>
            <a:t>清除其轨道附近其它物体</a:t>
          </a:r>
          <a:r>
            <a:rPr lang="zh-CN" altLang="en-US" sz="3200" b="1" kern="1200" dirty="0" smtClean="0">
              <a:solidFill>
                <a:srgbClr val="FFFFFF"/>
              </a:solidFill>
            </a:rPr>
            <a:t>的天体。</a:t>
          </a:r>
          <a:endParaRPr lang="zh-CN" altLang="en-US" sz="3200" b="1" kern="1200" dirty="0">
            <a:solidFill>
              <a:srgbClr val="FFFFFF"/>
            </a:solidFill>
          </a:endParaRPr>
        </a:p>
      </dsp:txBody>
      <dsp:txXfrm>
        <a:off x="0" y="2761594"/>
        <a:ext cx="8229600" cy="13797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17575-C3D5-415D-B528-39AE29BB2A22}">
      <dsp:nvSpPr>
        <dsp:cNvPr id="0" name=""/>
        <dsp:cNvSpPr/>
      </dsp:nvSpPr>
      <dsp:spPr>
        <a:xfrm>
          <a:off x="0" y="684962"/>
          <a:ext cx="8229600" cy="1537199"/>
        </a:xfrm>
        <a:prstGeom prst="rect">
          <a:avLst/>
        </a:prstGeom>
        <a:solidFill>
          <a:srgbClr val="CCECFF"/>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zh-CN" sz="1600" b="1" kern="1200" smtClean="0">
              <a:solidFill>
                <a:srgbClr val="000000"/>
              </a:solidFill>
            </a:rPr>
            <a:t>水星：  </a:t>
          </a:r>
          <a:r>
            <a:rPr lang="en-US" sz="1600" b="1" kern="1200" smtClean="0">
              <a:solidFill>
                <a:srgbClr val="000000"/>
              </a:solidFill>
            </a:rPr>
            <a:t>0.387AU</a:t>
          </a:r>
          <a:endParaRPr lang="zh-CN" sz="1600" b="1" kern="1200">
            <a:solidFill>
              <a:srgbClr val="000000"/>
            </a:solidFill>
          </a:endParaRPr>
        </a:p>
        <a:p>
          <a:pPr marL="171450" lvl="1" indent="-171450" algn="l" defTabSz="711200" rtl="0">
            <a:lnSpc>
              <a:spcPct val="90000"/>
            </a:lnSpc>
            <a:spcBef>
              <a:spcPct val="0"/>
            </a:spcBef>
            <a:spcAft>
              <a:spcPct val="15000"/>
            </a:spcAft>
            <a:buChar char="••"/>
          </a:pPr>
          <a:r>
            <a:rPr lang="zh-CN" sz="1600" b="1" kern="1200" smtClean="0">
              <a:solidFill>
                <a:srgbClr val="000000"/>
              </a:solidFill>
            </a:rPr>
            <a:t>金星</a:t>
          </a:r>
          <a:r>
            <a:rPr lang="en-US" sz="1600" b="1" kern="1200" smtClean="0">
              <a:solidFill>
                <a:srgbClr val="000000"/>
              </a:solidFill>
            </a:rPr>
            <a:t>:    0.723AU</a:t>
          </a:r>
          <a:endParaRPr lang="zh-CN" sz="1600" b="1" kern="1200">
            <a:solidFill>
              <a:srgbClr val="000000"/>
            </a:solidFill>
          </a:endParaRPr>
        </a:p>
        <a:p>
          <a:pPr marL="171450" lvl="1" indent="-171450" algn="l" defTabSz="711200" rtl="0">
            <a:lnSpc>
              <a:spcPct val="90000"/>
            </a:lnSpc>
            <a:spcBef>
              <a:spcPct val="0"/>
            </a:spcBef>
            <a:spcAft>
              <a:spcPct val="15000"/>
            </a:spcAft>
            <a:buChar char="••"/>
          </a:pPr>
          <a:r>
            <a:rPr lang="zh-CN" sz="1600" b="1" kern="1200" smtClean="0">
              <a:solidFill>
                <a:srgbClr val="000000"/>
              </a:solidFill>
            </a:rPr>
            <a:t>地球</a:t>
          </a:r>
          <a:r>
            <a:rPr lang="en-US" sz="1600" b="1" kern="1200" smtClean="0">
              <a:solidFill>
                <a:srgbClr val="000000"/>
              </a:solidFill>
            </a:rPr>
            <a:t>:    1.000AU</a:t>
          </a:r>
          <a:endParaRPr lang="zh-CN" sz="1600" b="1" kern="1200">
            <a:solidFill>
              <a:srgbClr val="000000"/>
            </a:solidFill>
          </a:endParaRPr>
        </a:p>
        <a:p>
          <a:pPr marL="171450" lvl="1" indent="-171450" algn="l" defTabSz="711200" rtl="0">
            <a:lnSpc>
              <a:spcPct val="90000"/>
            </a:lnSpc>
            <a:spcBef>
              <a:spcPct val="0"/>
            </a:spcBef>
            <a:spcAft>
              <a:spcPct val="15000"/>
            </a:spcAft>
            <a:buChar char="••"/>
          </a:pPr>
          <a:r>
            <a:rPr lang="zh-CN" sz="1600" b="1" kern="1200" smtClean="0">
              <a:solidFill>
                <a:srgbClr val="000000"/>
              </a:solidFill>
            </a:rPr>
            <a:t>火星</a:t>
          </a:r>
          <a:r>
            <a:rPr lang="en-US" sz="1600" b="1" kern="1200" smtClean="0">
              <a:solidFill>
                <a:srgbClr val="000000"/>
              </a:solidFill>
            </a:rPr>
            <a:t>:    1.524AU</a:t>
          </a:r>
          <a:endParaRPr lang="zh-CN" sz="1600" b="1" kern="1200">
            <a:solidFill>
              <a:srgbClr val="000000"/>
            </a:solidFill>
          </a:endParaRPr>
        </a:p>
      </dsp:txBody>
      <dsp:txXfrm>
        <a:off x="0" y="684962"/>
        <a:ext cx="8229600" cy="1537199"/>
      </dsp:txXfrm>
    </dsp:sp>
    <dsp:sp modelId="{4D88956C-3740-4C15-B987-4BE16AB6FECE}">
      <dsp:nvSpPr>
        <dsp:cNvPr id="0" name=""/>
        <dsp:cNvSpPr/>
      </dsp:nvSpPr>
      <dsp:spPr>
        <a:xfrm>
          <a:off x="411480" y="448802"/>
          <a:ext cx="5760720" cy="47232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zh-CN" sz="1600" b="1" kern="1200" dirty="0" smtClean="0">
              <a:latin typeface="+mj-ea"/>
              <a:ea typeface="+mj-ea"/>
            </a:rPr>
            <a:t>类地行星（内行星）</a:t>
          </a:r>
          <a:r>
            <a:rPr lang="zh-CN" altLang="en-US" sz="1600" b="1" kern="1200" dirty="0" smtClean="0">
              <a:latin typeface="+mj-ea"/>
              <a:ea typeface="+mj-ea"/>
            </a:rPr>
            <a:t>体积小密度大，自传速度慢，卫星少</a:t>
          </a:r>
          <a:endParaRPr lang="zh-CN" sz="1600" b="1" kern="1200" dirty="0">
            <a:latin typeface="+mj-ea"/>
            <a:ea typeface="+mj-ea"/>
          </a:endParaRPr>
        </a:p>
      </dsp:txBody>
      <dsp:txXfrm>
        <a:off x="434537" y="471859"/>
        <a:ext cx="5714606" cy="426206"/>
      </dsp:txXfrm>
    </dsp:sp>
    <dsp:sp modelId="{9B974E93-4CA4-487F-87D8-1C05C4B331B8}">
      <dsp:nvSpPr>
        <dsp:cNvPr id="0" name=""/>
        <dsp:cNvSpPr/>
      </dsp:nvSpPr>
      <dsp:spPr>
        <a:xfrm>
          <a:off x="0" y="2544722"/>
          <a:ext cx="8229600" cy="1537199"/>
        </a:xfrm>
        <a:prstGeom prst="rect">
          <a:avLst/>
        </a:prstGeom>
        <a:solidFill>
          <a:srgbClr val="FFFF99">
            <a:alpha val="9000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zh-CN" sz="1600" b="1" kern="1200" smtClean="0">
              <a:solidFill>
                <a:srgbClr val="000000"/>
              </a:solidFill>
            </a:rPr>
            <a:t>木星</a:t>
          </a:r>
          <a:r>
            <a:rPr lang="en-US" sz="1600" b="1" kern="1200" smtClean="0">
              <a:solidFill>
                <a:srgbClr val="000000"/>
              </a:solidFill>
            </a:rPr>
            <a:t>:    5.20AU</a:t>
          </a:r>
          <a:endParaRPr lang="zh-CN" sz="1600" b="1" kern="1200">
            <a:solidFill>
              <a:srgbClr val="000000"/>
            </a:solidFill>
          </a:endParaRPr>
        </a:p>
        <a:p>
          <a:pPr marL="171450" lvl="1" indent="-171450" algn="l" defTabSz="711200" rtl="0">
            <a:lnSpc>
              <a:spcPct val="90000"/>
            </a:lnSpc>
            <a:spcBef>
              <a:spcPct val="0"/>
            </a:spcBef>
            <a:spcAft>
              <a:spcPct val="15000"/>
            </a:spcAft>
            <a:buChar char="••"/>
          </a:pPr>
          <a:r>
            <a:rPr lang="zh-CN" sz="1600" b="1" kern="1200" smtClean="0">
              <a:solidFill>
                <a:srgbClr val="000000"/>
              </a:solidFill>
            </a:rPr>
            <a:t>土星</a:t>
          </a:r>
          <a:r>
            <a:rPr lang="en-US" sz="1600" b="1" kern="1200" smtClean="0">
              <a:solidFill>
                <a:srgbClr val="000000"/>
              </a:solidFill>
            </a:rPr>
            <a:t>:    9.54AU</a:t>
          </a:r>
          <a:endParaRPr lang="zh-CN" sz="1600" b="1" kern="1200">
            <a:solidFill>
              <a:srgbClr val="000000"/>
            </a:solidFill>
          </a:endParaRPr>
        </a:p>
        <a:p>
          <a:pPr marL="171450" lvl="1" indent="-171450" algn="l" defTabSz="711200" rtl="0">
            <a:lnSpc>
              <a:spcPct val="90000"/>
            </a:lnSpc>
            <a:spcBef>
              <a:spcPct val="0"/>
            </a:spcBef>
            <a:spcAft>
              <a:spcPct val="15000"/>
            </a:spcAft>
            <a:buChar char="••"/>
          </a:pPr>
          <a:r>
            <a:rPr lang="zh-CN" sz="1600" b="1" kern="1200" smtClean="0">
              <a:solidFill>
                <a:srgbClr val="000000"/>
              </a:solidFill>
            </a:rPr>
            <a:t>天王星</a:t>
          </a:r>
          <a:r>
            <a:rPr lang="en-US" sz="1600" b="1" kern="1200" smtClean="0">
              <a:solidFill>
                <a:srgbClr val="000000"/>
              </a:solidFill>
            </a:rPr>
            <a:t>: 19.18AU</a:t>
          </a:r>
          <a:endParaRPr lang="zh-CN" sz="1600" b="1" kern="1200">
            <a:solidFill>
              <a:srgbClr val="000000"/>
            </a:solidFill>
          </a:endParaRPr>
        </a:p>
        <a:p>
          <a:pPr marL="171450" lvl="1" indent="-171450" algn="l" defTabSz="711200" rtl="0">
            <a:lnSpc>
              <a:spcPct val="90000"/>
            </a:lnSpc>
            <a:spcBef>
              <a:spcPct val="0"/>
            </a:spcBef>
            <a:spcAft>
              <a:spcPct val="15000"/>
            </a:spcAft>
            <a:buChar char="••"/>
          </a:pPr>
          <a:r>
            <a:rPr lang="zh-CN" sz="1600" b="1" kern="1200" smtClean="0">
              <a:solidFill>
                <a:srgbClr val="000000"/>
              </a:solidFill>
            </a:rPr>
            <a:t>海王星</a:t>
          </a:r>
          <a:r>
            <a:rPr lang="en-US" sz="1600" b="1" kern="1200" smtClean="0">
              <a:solidFill>
                <a:srgbClr val="000000"/>
              </a:solidFill>
            </a:rPr>
            <a:t>: 30.06AU</a:t>
          </a:r>
          <a:endParaRPr lang="zh-CN" sz="1600" b="1" kern="1200">
            <a:solidFill>
              <a:srgbClr val="000000"/>
            </a:solidFill>
          </a:endParaRPr>
        </a:p>
      </dsp:txBody>
      <dsp:txXfrm>
        <a:off x="0" y="2544722"/>
        <a:ext cx="8229600" cy="1537199"/>
      </dsp:txXfrm>
    </dsp:sp>
    <dsp:sp modelId="{F1CD0ACC-A615-456B-9487-C0CF5A19AA55}">
      <dsp:nvSpPr>
        <dsp:cNvPr id="0" name=""/>
        <dsp:cNvSpPr/>
      </dsp:nvSpPr>
      <dsp:spPr>
        <a:xfrm>
          <a:off x="411480" y="2308562"/>
          <a:ext cx="5760720" cy="47232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zh-CN" sz="1600" b="1" kern="1200" dirty="0" smtClean="0">
              <a:latin typeface="+mj-ea"/>
              <a:ea typeface="+mj-ea"/>
            </a:rPr>
            <a:t>类木行星（外行星）</a:t>
          </a:r>
          <a:endParaRPr lang="zh-CN" sz="1600" b="1" kern="1200" dirty="0">
            <a:latin typeface="+mj-ea"/>
            <a:ea typeface="+mj-ea"/>
          </a:endParaRPr>
        </a:p>
      </dsp:txBody>
      <dsp:txXfrm>
        <a:off x="434537" y="2331619"/>
        <a:ext cx="5714606" cy="4262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7431E-CF2A-4413-A3F7-CE479ADEBDF2}">
      <dsp:nvSpPr>
        <dsp:cNvPr id="0" name=""/>
        <dsp:cNvSpPr/>
      </dsp:nvSpPr>
      <dsp:spPr>
        <a:xfrm>
          <a:off x="0" y="0"/>
          <a:ext cx="8229600" cy="0"/>
        </a:xfrm>
        <a:prstGeom prst="lin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7BEED33D-B1D1-4DBB-83DF-C3C31C0ED647}">
      <dsp:nvSpPr>
        <dsp:cNvPr id="0" name=""/>
        <dsp:cNvSpPr/>
      </dsp:nvSpPr>
      <dsp:spPr>
        <a:xfrm>
          <a:off x="0" y="0"/>
          <a:ext cx="8229600" cy="226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sz="3200" b="1" kern="1200" dirty="0" smtClean="0"/>
            <a:t>具有足够的质量、呈圆球</a:t>
          </a:r>
          <a:r>
            <a:rPr lang="zh-CN" sz="3200" b="1" kern="1200" dirty="0" smtClean="0"/>
            <a:t>形</a:t>
          </a:r>
          <a:endParaRPr lang="en-US" sz="3200" b="1" kern="1200" dirty="0"/>
        </a:p>
      </dsp:txBody>
      <dsp:txXfrm>
        <a:off x="0" y="0"/>
        <a:ext cx="8229600" cy="2265362"/>
      </dsp:txXfrm>
    </dsp:sp>
    <dsp:sp modelId="{31FE769B-C02D-457A-898E-4E40DB9E0FDD}">
      <dsp:nvSpPr>
        <dsp:cNvPr id="0" name=""/>
        <dsp:cNvSpPr/>
      </dsp:nvSpPr>
      <dsp:spPr>
        <a:xfrm>
          <a:off x="0" y="2265362"/>
          <a:ext cx="8229600" cy="0"/>
        </a:xfrm>
        <a:prstGeom prst="lin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21079A0-F46E-4B61-9498-4A0A8084D528}">
      <dsp:nvSpPr>
        <dsp:cNvPr id="0" name=""/>
        <dsp:cNvSpPr/>
      </dsp:nvSpPr>
      <dsp:spPr>
        <a:xfrm>
          <a:off x="0" y="2265362"/>
          <a:ext cx="8229600" cy="226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sz="3200" b="1" u="sng" kern="1200" dirty="0" smtClean="0">
              <a:solidFill>
                <a:srgbClr val="FFFF00"/>
              </a:solidFill>
            </a:rPr>
            <a:t>不能清除其轨道附近其它物体</a:t>
          </a:r>
          <a:r>
            <a:rPr lang="zh-CN" sz="3200" b="1" kern="1200" dirty="0" smtClean="0"/>
            <a:t>的</a:t>
          </a:r>
          <a:r>
            <a:rPr lang="zh-CN" sz="3200" b="1" kern="1200" dirty="0" smtClean="0"/>
            <a:t>天体</a:t>
          </a:r>
          <a:endParaRPr lang="en-US" sz="3200" b="1" kern="1200" dirty="0"/>
        </a:p>
      </dsp:txBody>
      <dsp:txXfrm>
        <a:off x="0" y="2265362"/>
        <a:ext cx="8229600" cy="22653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5DC0C-944E-49BC-A251-50CA3E360E6B}">
      <dsp:nvSpPr>
        <dsp:cNvPr id="0" name=""/>
        <dsp:cNvSpPr/>
      </dsp:nvSpPr>
      <dsp:spPr>
        <a:xfrm>
          <a:off x="-5122379" y="-784684"/>
          <a:ext cx="6100094" cy="6100094"/>
        </a:xfrm>
        <a:prstGeom prst="blockArc">
          <a:avLst>
            <a:gd name="adj1" fmla="val 18900000"/>
            <a:gd name="adj2" fmla="val 2700000"/>
            <a:gd name="adj3" fmla="val 354"/>
          </a:avLst>
        </a:pr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9A31C17-21AD-4473-BE96-50FA753AEC48}">
      <dsp:nvSpPr>
        <dsp:cNvPr id="0" name=""/>
        <dsp:cNvSpPr/>
      </dsp:nvSpPr>
      <dsp:spPr>
        <a:xfrm>
          <a:off x="511937" y="348322"/>
          <a:ext cx="7655104" cy="69700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53249" tIns="50800" rIns="50800" bIns="50800" numCol="1" spcCol="1270" anchor="ctr" anchorCtr="0">
          <a:noAutofit/>
        </a:bodyPr>
        <a:lstStyle/>
        <a:p>
          <a:pPr lvl="0" algn="l" defTabSz="889000" rtl="0">
            <a:lnSpc>
              <a:spcPct val="90000"/>
            </a:lnSpc>
            <a:spcBef>
              <a:spcPct val="0"/>
            </a:spcBef>
            <a:spcAft>
              <a:spcPct val="35000"/>
            </a:spcAft>
          </a:pPr>
          <a:r>
            <a:rPr lang="zh-CN" sz="2000" b="1" kern="1200" dirty="0" smtClean="0">
              <a:solidFill>
                <a:srgbClr val="C00000"/>
              </a:solidFill>
            </a:rPr>
            <a:t>彗核</a:t>
          </a:r>
          <a:r>
            <a:rPr lang="zh-CN" sz="2000" b="1" kern="1200" dirty="0" smtClean="0"/>
            <a:t>：彗星头部密集而明亮的部分，由冰、甲烷、氨和尘埃组成；</a:t>
          </a:r>
          <a:endParaRPr lang="zh-CN" sz="2000" kern="1200" dirty="0"/>
        </a:p>
      </dsp:txBody>
      <dsp:txXfrm>
        <a:off x="511937" y="348322"/>
        <a:ext cx="7655104" cy="697006"/>
      </dsp:txXfrm>
    </dsp:sp>
    <dsp:sp modelId="{11831859-1CFC-49E4-983C-700FADBC8396}">
      <dsp:nvSpPr>
        <dsp:cNvPr id="0" name=""/>
        <dsp:cNvSpPr/>
      </dsp:nvSpPr>
      <dsp:spPr>
        <a:xfrm>
          <a:off x="76308" y="261196"/>
          <a:ext cx="871258" cy="871258"/>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F3B1E6D-3DD0-4A91-B7CB-3E5E043AC1DF}">
      <dsp:nvSpPr>
        <dsp:cNvPr id="0" name=""/>
        <dsp:cNvSpPr/>
      </dsp:nvSpPr>
      <dsp:spPr>
        <a:xfrm>
          <a:off x="911547" y="1394013"/>
          <a:ext cx="7255494" cy="69700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53249" tIns="50800" rIns="50800" bIns="50800" numCol="1" spcCol="1270" anchor="ctr" anchorCtr="0">
          <a:noAutofit/>
        </a:bodyPr>
        <a:lstStyle/>
        <a:p>
          <a:pPr lvl="0" algn="l" defTabSz="889000" rtl="0">
            <a:lnSpc>
              <a:spcPct val="90000"/>
            </a:lnSpc>
            <a:spcBef>
              <a:spcPct val="0"/>
            </a:spcBef>
            <a:spcAft>
              <a:spcPct val="35000"/>
            </a:spcAft>
          </a:pPr>
          <a:r>
            <a:rPr lang="zh-CN" sz="2000" b="1" kern="1200" dirty="0" smtClean="0">
              <a:solidFill>
                <a:srgbClr val="C00000"/>
              </a:solidFill>
            </a:rPr>
            <a:t>彗发</a:t>
          </a:r>
          <a:r>
            <a:rPr lang="zh-CN" sz="2000" b="1" kern="1200" dirty="0" smtClean="0"/>
            <a:t>：分布于彗核四周，呈球形云雾状，由气体和尘埃组成。</a:t>
          </a:r>
          <a:endParaRPr lang="zh-CN" sz="2000" kern="1200" dirty="0"/>
        </a:p>
      </dsp:txBody>
      <dsp:txXfrm>
        <a:off x="911547" y="1394013"/>
        <a:ext cx="7255494" cy="697006"/>
      </dsp:txXfrm>
    </dsp:sp>
    <dsp:sp modelId="{4F040A24-F067-4B7F-BB4E-CA31876C9AFD}">
      <dsp:nvSpPr>
        <dsp:cNvPr id="0" name=""/>
        <dsp:cNvSpPr/>
      </dsp:nvSpPr>
      <dsp:spPr>
        <a:xfrm>
          <a:off x="475918" y="1306887"/>
          <a:ext cx="871258" cy="871258"/>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9E9D5E7-442F-41CC-A8D7-1CA81118D0EB}">
      <dsp:nvSpPr>
        <dsp:cNvPr id="0" name=""/>
        <dsp:cNvSpPr/>
      </dsp:nvSpPr>
      <dsp:spPr>
        <a:xfrm>
          <a:off x="911547" y="2439704"/>
          <a:ext cx="7255494" cy="69700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53249" tIns="50800" rIns="50800" bIns="50800" numCol="1" spcCol="1270" anchor="ctr" anchorCtr="0">
          <a:noAutofit/>
        </a:bodyPr>
        <a:lstStyle/>
        <a:p>
          <a:pPr lvl="0" algn="l" defTabSz="889000" rtl="0">
            <a:lnSpc>
              <a:spcPct val="90000"/>
            </a:lnSpc>
            <a:spcBef>
              <a:spcPct val="0"/>
            </a:spcBef>
            <a:spcAft>
              <a:spcPct val="35000"/>
            </a:spcAft>
          </a:pPr>
          <a:r>
            <a:rPr lang="zh-CN" sz="2000" b="1" kern="1200" dirty="0" smtClean="0">
              <a:solidFill>
                <a:srgbClr val="C00000"/>
              </a:solidFill>
            </a:rPr>
            <a:t>彗云</a:t>
          </a:r>
          <a:r>
            <a:rPr lang="zh-CN" sz="2000" b="1" kern="1200" dirty="0" smtClean="0"/>
            <a:t>：包围在彗发外面，主要由氢原子组成。</a:t>
          </a:r>
          <a:endParaRPr lang="zh-CN" sz="2000" kern="1200" dirty="0"/>
        </a:p>
      </dsp:txBody>
      <dsp:txXfrm>
        <a:off x="911547" y="2439704"/>
        <a:ext cx="7255494" cy="697006"/>
      </dsp:txXfrm>
    </dsp:sp>
    <dsp:sp modelId="{E9FF582A-0AA1-412E-B2EF-15ADB74E9344}">
      <dsp:nvSpPr>
        <dsp:cNvPr id="0" name=""/>
        <dsp:cNvSpPr/>
      </dsp:nvSpPr>
      <dsp:spPr>
        <a:xfrm>
          <a:off x="475918" y="2352578"/>
          <a:ext cx="871258" cy="871258"/>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AFC1347-1A0B-431D-8C9A-CAA97C1836D9}">
      <dsp:nvSpPr>
        <dsp:cNvPr id="0" name=""/>
        <dsp:cNvSpPr/>
      </dsp:nvSpPr>
      <dsp:spPr>
        <a:xfrm>
          <a:off x="511937" y="3485396"/>
          <a:ext cx="7655104" cy="69700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53249" tIns="50800" rIns="50800" bIns="50800" numCol="1" spcCol="1270" anchor="ctr" anchorCtr="0">
          <a:noAutofit/>
        </a:bodyPr>
        <a:lstStyle/>
        <a:p>
          <a:pPr lvl="0" algn="l" defTabSz="889000" rtl="0">
            <a:lnSpc>
              <a:spcPct val="90000"/>
            </a:lnSpc>
            <a:spcBef>
              <a:spcPct val="0"/>
            </a:spcBef>
            <a:spcAft>
              <a:spcPct val="35000"/>
            </a:spcAft>
          </a:pPr>
          <a:r>
            <a:rPr lang="zh-CN" sz="2000" b="1" kern="1200" dirty="0" smtClean="0">
              <a:solidFill>
                <a:srgbClr val="C00000"/>
              </a:solidFill>
            </a:rPr>
            <a:t>彗尾</a:t>
          </a:r>
          <a:r>
            <a:rPr lang="zh-CN" sz="2000" b="1" kern="1200" dirty="0" smtClean="0"/>
            <a:t>：是彗核背向太阳一侧长达</a:t>
          </a:r>
          <a:r>
            <a:rPr lang="en-US" sz="2000" b="1" kern="1200" dirty="0" smtClean="0"/>
            <a:t>1 x10</a:t>
          </a:r>
          <a:r>
            <a:rPr lang="en-US" sz="2000" b="1" kern="1200" baseline="30000" dirty="0" smtClean="0"/>
            <a:t>8</a:t>
          </a:r>
          <a:r>
            <a:rPr lang="en-US" sz="2000" b="1" kern="1200" dirty="0" smtClean="0"/>
            <a:t> km</a:t>
          </a:r>
          <a:r>
            <a:rPr lang="zh-CN" sz="2000" b="1" kern="1200" dirty="0" smtClean="0"/>
            <a:t>的尾巴，由彗核在大阳风作用下抛出的尘埃和气体组成。</a:t>
          </a:r>
          <a:endParaRPr lang="zh-CN" sz="2000" kern="1200" dirty="0"/>
        </a:p>
      </dsp:txBody>
      <dsp:txXfrm>
        <a:off x="511937" y="3485396"/>
        <a:ext cx="7655104" cy="697006"/>
      </dsp:txXfrm>
    </dsp:sp>
    <dsp:sp modelId="{3EEC32AB-6442-4108-ACEF-61E313A26552}">
      <dsp:nvSpPr>
        <dsp:cNvPr id="0" name=""/>
        <dsp:cNvSpPr/>
      </dsp:nvSpPr>
      <dsp:spPr>
        <a:xfrm>
          <a:off x="76308" y="3398270"/>
          <a:ext cx="871258" cy="871258"/>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B46F4-349F-4106-83B4-3985A1DF439C}">
      <dsp:nvSpPr>
        <dsp:cNvPr id="0" name=""/>
        <dsp:cNvSpPr/>
      </dsp:nvSpPr>
      <dsp:spPr>
        <a:xfrm>
          <a:off x="0" y="0"/>
          <a:ext cx="6583680" cy="996759"/>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solidFill>
                <a:srgbClr val="FF0000"/>
              </a:solidFill>
              <a:latin typeface="黑体" panose="02010609060101010101" pitchFamily="49" charset="-122"/>
              <a:ea typeface="黑体" panose="02010609060101010101" pitchFamily="49" charset="-122"/>
            </a:rPr>
            <a:t>慧核</a:t>
          </a:r>
          <a:r>
            <a:rPr lang="zh-CN" sz="1700" b="1" kern="1200" dirty="0" smtClean="0"/>
            <a:t>在大部分时间里在远离太阳的寒冷空间中运行，其组成物质处于</a:t>
          </a:r>
          <a:r>
            <a:rPr lang="zh-CN" sz="1700" b="1" kern="1200" dirty="0" smtClean="0">
              <a:solidFill>
                <a:srgbClr val="3366FF"/>
              </a:solidFill>
              <a:latin typeface="黑体" panose="02010609060101010101" pitchFamily="49" charset="-122"/>
              <a:ea typeface="黑体" panose="02010609060101010101" pitchFamily="49" charset="-122"/>
            </a:rPr>
            <a:t>冰冻状态</a:t>
          </a:r>
          <a:r>
            <a:rPr lang="zh-CN" sz="1700" b="1" kern="1200" dirty="0" smtClean="0"/>
            <a:t>。</a:t>
          </a:r>
          <a:endParaRPr lang="zh-CN" sz="1700" kern="1200" dirty="0"/>
        </a:p>
      </dsp:txBody>
      <dsp:txXfrm>
        <a:off x="29194" y="29194"/>
        <a:ext cx="5423872" cy="938371"/>
      </dsp:txXfrm>
    </dsp:sp>
    <dsp:sp modelId="{33150439-1E68-4316-94C4-6B13197B2607}">
      <dsp:nvSpPr>
        <dsp:cNvPr id="0" name=""/>
        <dsp:cNvSpPr/>
      </dsp:nvSpPr>
      <dsp:spPr>
        <a:xfrm>
          <a:off x="551383" y="1177988"/>
          <a:ext cx="6583680" cy="996759"/>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当</a:t>
          </a:r>
          <a:r>
            <a:rPr lang="zh-CN" sz="1700" b="1" kern="1200" dirty="0" smtClean="0">
              <a:solidFill>
                <a:srgbClr val="FF0000"/>
              </a:solidFill>
              <a:latin typeface="黑体" panose="02010609060101010101" pitchFamily="49" charset="-122"/>
              <a:ea typeface="黑体" panose="02010609060101010101" pitchFamily="49" charset="-122"/>
            </a:rPr>
            <a:t>慧核</a:t>
          </a:r>
          <a:r>
            <a:rPr lang="zh-CN" sz="1700" b="1" kern="1200" dirty="0" smtClean="0"/>
            <a:t>在轨道上逐渐接近它的近日点、距太阳足够近时，太阳的热力使慧核中的一部分冻结的气体蒸发或升华，形成云雾状包层（</a:t>
          </a:r>
          <a:r>
            <a:rPr lang="zh-CN" sz="1700" b="1" kern="1200" dirty="0" smtClean="0">
              <a:solidFill>
                <a:srgbClr val="FF0000"/>
              </a:solidFill>
              <a:latin typeface="黑体" panose="02010609060101010101" pitchFamily="49" charset="-122"/>
              <a:ea typeface="黑体" panose="02010609060101010101" pitchFamily="49" charset="-122"/>
            </a:rPr>
            <a:t>慧发</a:t>
          </a:r>
          <a:r>
            <a:rPr lang="zh-CN" sz="1700" b="1" kern="1200" dirty="0" smtClean="0"/>
            <a:t>）。</a:t>
          </a:r>
          <a:endParaRPr lang="zh-CN" sz="1700" kern="1200" dirty="0"/>
        </a:p>
      </dsp:txBody>
      <dsp:txXfrm>
        <a:off x="580577" y="1207182"/>
        <a:ext cx="5326015" cy="938371"/>
      </dsp:txXfrm>
    </dsp:sp>
    <dsp:sp modelId="{C91E7FA3-1254-4564-81FC-A021B8146B64}">
      <dsp:nvSpPr>
        <dsp:cNvPr id="0" name=""/>
        <dsp:cNvSpPr/>
      </dsp:nvSpPr>
      <dsp:spPr>
        <a:xfrm>
          <a:off x="1094536" y="2355977"/>
          <a:ext cx="6583680" cy="996759"/>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彗星继续接近太阳，</a:t>
          </a:r>
          <a:r>
            <a:rPr lang="zh-CN" sz="1700" b="1" kern="1200" dirty="0" smtClean="0">
              <a:solidFill>
                <a:srgbClr val="FF0000"/>
              </a:solidFill>
              <a:latin typeface="黑体" panose="02010609060101010101" pitchFamily="49" charset="-122"/>
              <a:ea typeface="黑体" panose="02010609060101010101" pitchFamily="49" charset="-122"/>
            </a:rPr>
            <a:t>慧发</a:t>
          </a:r>
          <a:r>
            <a:rPr lang="zh-CN" sz="1700" b="1" kern="1200" dirty="0" smtClean="0"/>
            <a:t>的直径扩大（可达</a:t>
          </a:r>
          <a:r>
            <a:rPr lang="en-US" sz="1700" b="1" kern="1200" dirty="0" smtClean="0"/>
            <a:t>10</a:t>
          </a:r>
          <a:r>
            <a:rPr lang="zh-CN" sz="1700" b="1" kern="1200" dirty="0" smtClean="0"/>
            <a:t>万</a:t>
          </a:r>
          <a:r>
            <a:rPr lang="en-US" sz="1700" b="1" kern="1200" dirty="0" smtClean="0"/>
            <a:t>km</a:t>
          </a:r>
          <a:r>
            <a:rPr lang="zh-CN" sz="1700" b="1" kern="1200" dirty="0" smtClean="0"/>
            <a:t>）</a:t>
          </a:r>
          <a:r>
            <a:rPr lang="zh-CN" altLang="en-US" sz="1700" b="1" kern="1200" dirty="0" smtClean="0"/>
            <a:t>，</a:t>
          </a:r>
          <a:r>
            <a:rPr lang="zh-CN" sz="1700" b="1" kern="1200" dirty="0" smtClean="0"/>
            <a:t>形成</a:t>
          </a:r>
          <a:r>
            <a:rPr lang="zh-CN" sz="1700" b="1" kern="1200" dirty="0" smtClean="0">
              <a:solidFill>
                <a:srgbClr val="FF0000"/>
              </a:solidFill>
              <a:latin typeface="黑体" panose="02010609060101010101" pitchFamily="49" charset="-122"/>
              <a:ea typeface="黑体" panose="02010609060101010101" pitchFamily="49" charset="-122"/>
            </a:rPr>
            <a:t>彗云</a:t>
          </a:r>
          <a:r>
            <a:rPr lang="zh-CN" sz="1700" b="1" kern="1200" dirty="0" smtClean="0"/>
            <a:t>。</a:t>
          </a:r>
          <a:endParaRPr lang="zh-CN" sz="1700" kern="1200" dirty="0"/>
        </a:p>
      </dsp:txBody>
      <dsp:txXfrm>
        <a:off x="1123730" y="2385171"/>
        <a:ext cx="5334244" cy="938371"/>
      </dsp:txXfrm>
    </dsp:sp>
    <dsp:sp modelId="{E709BAB5-6C1A-4A6A-92F4-2ACA0A6A05CA}">
      <dsp:nvSpPr>
        <dsp:cNvPr id="0" name=""/>
        <dsp:cNvSpPr/>
      </dsp:nvSpPr>
      <dsp:spPr>
        <a:xfrm>
          <a:off x="1645920" y="3533965"/>
          <a:ext cx="6583680" cy="996759"/>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solidFill>
                <a:srgbClr val="FF0000"/>
              </a:solidFill>
              <a:latin typeface="黑体" panose="02010609060101010101" pitchFamily="49" charset="-122"/>
              <a:ea typeface="黑体" panose="02010609060101010101" pitchFamily="49" charset="-122"/>
            </a:rPr>
            <a:t>慧发</a:t>
          </a:r>
          <a:r>
            <a:rPr lang="zh-CN" sz="1700" b="1" kern="1200" dirty="0" smtClean="0"/>
            <a:t>中的一部分气体和尘埃，被太阳风和光压推向一旁，漂向远方，形成</a:t>
          </a:r>
          <a:r>
            <a:rPr lang="zh-CN" sz="1700" b="1" kern="1200" dirty="0" smtClean="0">
              <a:solidFill>
                <a:srgbClr val="FF0000"/>
              </a:solidFill>
              <a:latin typeface="黑体" panose="02010609060101010101" pitchFamily="49" charset="-122"/>
              <a:ea typeface="黑体" panose="02010609060101010101" pitchFamily="49" charset="-122"/>
            </a:rPr>
            <a:t>慧尾</a:t>
          </a:r>
          <a:r>
            <a:rPr lang="zh-CN" sz="1700" b="1" kern="1200" dirty="0" smtClean="0"/>
            <a:t>。</a:t>
          </a:r>
          <a:endParaRPr lang="zh-CN" sz="1700" kern="1200" dirty="0"/>
        </a:p>
      </dsp:txBody>
      <dsp:txXfrm>
        <a:off x="1675114" y="3563159"/>
        <a:ext cx="5326015" cy="938371"/>
      </dsp:txXfrm>
    </dsp:sp>
    <dsp:sp modelId="{45E9E5E2-D0B8-46ED-A1F2-DC2D3777A1F5}">
      <dsp:nvSpPr>
        <dsp:cNvPr id="0" name=""/>
        <dsp:cNvSpPr/>
      </dsp:nvSpPr>
      <dsp:spPr>
        <a:xfrm>
          <a:off x="5935786" y="763427"/>
          <a:ext cx="647893" cy="647893"/>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zh-CN" altLang="en-US" sz="2900" kern="1200"/>
        </a:p>
      </dsp:txBody>
      <dsp:txXfrm>
        <a:off x="6081562" y="763427"/>
        <a:ext cx="356341" cy="487539"/>
      </dsp:txXfrm>
    </dsp:sp>
    <dsp:sp modelId="{B05C3A17-C24E-47E2-9322-703C8BA19621}">
      <dsp:nvSpPr>
        <dsp:cNvPr id="0" name=""/>
        <dsp:cNvSpPr/>
      </dsp:nvSpPr>
      <dsp:spPr>
        <a:xfrm>
          <a:off x="6487169" y="1941415"/>
          <a:ext cx="647893" cy="647893"/>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zh-CN" altLang="en-US" sz="2900" kern="1200"/>
        </a:p>
      </dsp:txBody>
      <dsp:txXfrm>
        <a:off x="6632945" y="1941415"/>
        <a:ext cx="356341" cy="487539"/>
      </dsp:txXfrm>
    </dsp:sp>
    <dsp:sp modelId="{FF708FD4-C46B-4DC0-B0C7-732424B898B7}">
      <dsp:nvSpPr>
        <dsp:cNvPr id="0" name=""/>
        <dsp:cNvSpPr/>
      </dsp:nvSpPr>
      <dsp:spPr>
        <a:xfrm>
          <a:off x="7030323" y="3119404"/>
          <a:ext cx="647893" cy="647893"/>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zh-CN" altLang="en-US" sz="2900" kern="1200"/>
        </a:p>
      </dsp:txBody>
      <dsp:txXfrm>
        <a:off x="7176099" y="3119404"/>
        <a:ext cx="356341" cy="4875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5F55B-4EF3-4955-93FF-F0841383D82C}">
      <dsp:nvSpPr>
        <dsp:cNvPr id="0" name=""/>
        <dsp:cNvSpPr/>
      </dsp:nvSpPr>
      <dsp:spPr>
        <a:xfrm>
          <a:off x="0" y="2092"/>
          <a:ext cx="8003232" cy="0"/>
        </a:xfrm>
        <a:prstGeom prst="lin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77E54EBA-55B9-4579-A61D-982D39580047}">
      <dsp:nvSpPr>
        <dsp:cNvPr id="0" name=""/>
        <dsp:cNvSpPr/>
      </dsp:nvSpPr>
      <dsp:spPr>
        <a:xfrm>
          <a:off x="0" y="2092"/>
          <a:ext cx="8003232" cy="1427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altLang="en-US" sz="3200" b="1" kern="1200" dirty="0" smtClean="0">
              <a:solidFill>
                <a:srgbClr val="FFFFFF"/>
              </a:solidFill>
              <a:effectLst>
                <a:outerShdw blurRad="38100" dist="38100" dir="2700000" algn="tl">
                  <a:srgbClr val="000000">
                    <a:alpha val="43137"/>
                  </a:srgbClr>
                </a:outerShdw>
              </a:effectLst>
            </a:rPr>
            <a:t>轨道：偏心率很大，又扁又长；</a:t>
          </a:r>
          <a:endParaRPr lang="zh-CN" altLang="en-US" sz="3200" b="1" kern="1200" dirty="0">
            <a:solidFill>
              <a:srgbClr val="FFFFFF"/>
            </a:solidFill>
            <a:effectLst>
              <a:outerShdw blurRad="38100" dist="38100" dir="2700000" algn="tl">
                <a:srgbClr val="000000">
                  <a:alpha val="43137"/>
                </a:srgbClr>
              </a:outerShdw>
            </a:effectLst>
          </a:endParaRPr>
        </a:p>
      </dsp:txBody>
      <dsp:txXfrm>
        <a:off x="0" y="2092"/>
        <a:ext cx="8003232" cy="1427305"/>
      </dsp:txXfrm>
    </dsp:sp>
    <dsp:sp modelId="{3425A00E-8412-4770-802C-855EE30C4548}">
      <dsp:nvSpPr>
        <dsp:cNvPr id="0" name=""/>
        <dsp:cNvSpPr/>
      </dsp:nvSpPr>
      <dsp:spPr>
        <a:xfrm>
          <a:off x="0" y="1429397"/>
          <a:ext cx="8003232" cy="0"/>
        </a:xfrm>
        <a:prstGeom prst="lin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ED91E0E-CAC0-45B0-BED9-13BBDBD12BFD}">
      <dsp:nvSpPr>
        <dsp:cNvPr id="0" name=""/>
        <dsp:cNvSpPr/>
      </dsp:nvSpPr>
      <dsp:spPr>
        <a:xfrm>
          <a:off x="0" y="1429397"/>
          <a:ext cx="8003232" cy="1427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altLang="en-US" sz="3200" b="1" kern="1200" dirty="0" smtClean="0">
              <a:solidFill>
                <a:srgbClr val="FFFFFF"/>
              </a:solidFill>
              <a:effectLst>
                <a:outerShdw blurRad="38100" dist="38100" dir="2700000" algn="tl">
                  <a:srgbClr val="000000">
                    <a:alpha val="43137"/>
                  </a:srgbClr>
                </a:outerShdw>
              </a:effectLst>
            </a:rPr>
            <a:t>运动：在近日点时比在远日点时</a:t>
          </a:r>
          <a:r>
            <a:rPr lang="zh-CN" altLang="en-US" sz="3200" b="1" kern="1200" dirty="0" smtClean="0">
              <a:solidFill>
                <a:srgbClr val="FFFF00"/>
              </a:solidFill>
              <a:effectLst>
                <a:outerShdw blurRad="38100" dist="38100" dir="2700000" algn="tl">
                  <a:srgbClr val="000000">
                    <a:alpha val="43137"/>
                  </a:srgbClr>
                </a:outerShdw>
              </a:effectLst>
            </a:rPr>
            <a:t>快</a:t>
          </a:r>
          <a:r>
            <a:rPr lang="zh-CN" altLang="en-US" sz="3200" b="1" kern="1200" dirty="0" smtClean="0">
              <a:solidFill>
                <a:srgbClr val="FFFFFF"/>
              </a:solidFill>
              <a:effectLst>
                <a:outerShdw blurRad="38100" dist="38100" dir="2700000" algn="tl">
                  <a:srgbClr val="000000">
                    <a:alpha val="43137"/>
                  </a:srgbClr>
                </a:outerShdw>
              </a:effectLst>
            </a:rPr>
            <a:t>。</a:t>
          </a:r>
          <a:endParaRPr lang="zh-CN" altLang="en-US" sz="3200" b="1" kern="1200" dirty="0">
            <a:solidFill>
              <a:srgbClr val="FFFFFF"/>
            </a:solidFill>
            <a:effectLst>
              <a:outerShdw blurRad="38100" dist="38100" dir="2700000" algn="tl">
                <a:srgbClr val="000000">
                  <a:alpha val="43137"/>
                </a:srgbClr>
              </a:outerShdw>
            </a:effectLst>
          </a:endParaRPr>
        </a:p>
      </dsp:txBody>
      <dsp:txXfrm>
        <a:off x="0" y="1429397"/>
        <a:ext cx="8003232" cy="1427305"/>
      </dsp:txXfrm>
    </dsp:sp>
    <dsp:sp modelId="{B55E11C0-0110-48A4-84C5-61460CC82A51}">
      <dsp:nvSpPr>
        <dsp:cNvPr id="0" name=""/>
        <dsp:cNvSpPr/>
      </dsp:nvSpPr>
      <dsp:spPr>
        <a:xfrm>
          <a:off x="0" y="2856703"/>
          <a:ext cx="8003232" cy="0"/>
        </a:xfrm>
        <a:prstGeom prst="lin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21859FA-0373-427E-901B-705F750FFE7E}">
      <dsp:nvSpPr>
        <dsp:cNvPr id="0" name=""/>
        <dsp:cNvSpPr/>
      </dsp:nvSpPr>
      <dsp:spPr>
        <a:xfrm>
          <a:off x="0" y="2856703"/>
          <a:ext cx="8003232" cy="1427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altLang="en-US" sz="3200" b="1" kern="1200" dirty="0" smtClean="0">
              <a:solidFill>
                <a:srgbClr val="FFFFFF"/>
              </a:solidFill>
              <a:effectLst>
                <a:outerShdw blurRad="38100" dist="38100" dir="2700000" algn="tl">
                  <a:srgbClr val="000000">
                    <a:alpha val="43137"/>
                  </a:srgbClr>
                </a:outerShdw>
              </a:effectLst>
            </a:rPr>
            <a:t>由于轨道偏心率很高，人只能看到彗星运行的极小部分。</a:t>
          </a:r>
          <a:endParaRPr lang="zh-CN" altLang="en-US" sz="3200" b="1" kern="1200" dirty="0">
            <a:solidFill>
              <a:srgbClr val="FFFFFF"/>
            </a:solidFill>
            <a:effectLst>
              <a:outerShdw blurRad="38100" dist="38100" dir="2700000" algn="tl">
                <a:srgbClr val="000000">
                  <a:alpha val="43137"/>
                </a:srgbClr>
              </a:outerShdw>
            </a:effectLst>
          </a:endParaRPr>
        </a:p>
      </dsp:txBody>
      <dsp:txXfrm>
        <a:off x="0" y="2856703"/>
        <a:ext cx="8003232" cy="14273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02166-82D8-41C7-9507-E3ACB793512E}">
      <dsp:nvSpPr>
        <dsp:cNvPr id="0" name=""/>
        <dsp:cNvSpPr/>
      </dsp:nvSpPr>
      <dsp:spPr>
        <a:xfrm>
          <a:off x="372300" y="1758"/>
          <a:ext cx="3564284" cy="2138570"/>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t" anchorCtr="0">
          <a:noAutofit/>
        </a:bodyPr>
        <a:lstStyle/>
        <a:p>
          <a:pPr lvl="0" algn="l" defTabSz="1466850" rtl="0">
            <a:lnSpc>
              <a:spcPct val="90000"/>
            </a:lnSpc>
            <a:spcBef>
              <a:spcPct val="0"/>
            </a:spcBef>
            <a:spcAft>
              <a:spcPct val="35000"/>
            </a:spcAft>
          </a:pPr>
          <a:r>
            <a:rPr lang="zh-CN" sz="3300" b="0" u="sng" kern="1200" dirty="0" smtClean="0">
              <a:solidFill>
                <a:srgbClr val="FF0000"/>
              </a:solidFill>
              <a:latin typeface="黑体" panose="02010609060101010101" pitchFamily="49" charset="-122"/>
              <a:ea typeface="黑体" panose="02010609060101010101" pitchFamily="49" charset="-122"/>
            </a:rPr>
            <a:t>木星族：</a:t>
          </a:r>
          <a:endParaRPr lang="zh-CN" sz="3300" b="0" u="sng" kern="1200" dirty="0">
            <a:solidFill>
              <a:srgbClr val="FF0000"/>
            </a:solidFill>
            <a:latin typeface="黑体" panose="02010609060101010101" pitchFamily="49" charset="-122"/>
            <a:ea typeface="黑体" panose="02010609060101010101" pitchFamily="49" charset="-122"/>
          </a:endParaRPr>
        </a:p>
        <a:p>
          <a:pPr marL="228600" lvl="1" indent="-228600" algn="l" defTabSz="1155700" rtl="0">
            <a:lnSpc>
              <a:spcPct val="90000"/>
            </a:lnSpc>
            <a:spcBef>
              <a:spcPct val="0"/>
            </a:spcBef>
            <a:spcAft>
              <a:spcPct val="15000"/>
            </a:spcAft>
            <a:buChar char="••"/>
          </a:pPr>
          <a:r>
            <a:rPr lang="zh-CN" sz="2600" b="1" kern="1200" dirty="0" smtClean="0">
              <a:solidFill>
                <a:srgbClr val="000000"/>
              </a:solidFill>
            </a:rPr>
            <a:t>回归周期为</a:t>
          </a:r>
          <a:r>
            <a:rPr lang="en-US" sz="2600" b="1" kern="1200" dirty="0" smtClean="0">
              <a:solidFill>
                <a:schemeClr val="accent5">
                  <a:lumMod val="50000"/>
                </a:schemeClr>
              </a:solidFill>
            </a:rPr>
            <a:t>3</a:t>
          </a:r>
          <a:r>
            <a:rPr lang="zh-CN" sz="2600" b="1" kern="1200" dirty="0" smtClean="0">
              <a:solidFill>
                <a:schemeClr val="accent5">
                  <a:lumMod val="50000"/>
                </a:schemeClr>
              </a:solidFill>
            </a:rPr>
            <a:t>～</a:t>
          </a:r>
          <a:r>
            <a:rPr lang="en-US" sz="2600" b="1" kern="1200" dirty="0" smtClean="0">
              <a:solidFill>
                <a:schemeClr val="accent5">
                  <a:lumMod val="50000"/>
                </a:schemeClr>
              </a:solidFill>
            </a:rPr>
            <a:t>10</a:t>
          </a:r>
          <a:r>
            <a:rPr lang="zh-CN" sz="2600" b="1" kern="1200" dirty="0" smtClean="0">
              <a:solidFill>
                <a:srgbClr val="000000"/>
              </a:solidFill>
            </a:rPr>
            <a:t>年，已知有</a:t>
          </a:r>
          <a:r>
            <a:rPr lang="en-US" sz="2600" b="1" kern="1200" dirty="0" smtClean="0">
              <a:solidFill>
                <a:srgbClr val="000000"/>
              </a:solidFill>
            </a:rPr>
            <a:t>67</a:t>
          </a:r>
          <a:r>
            <a:rPr lang="zh-CN" sz="2600" b="1" kern="1200" dirty="0" smtClean="0">
              <a:solidFill>
                <a:srgbClr val="000000"/>
              </a:solidFill>
            </a:rPr>
            <a:t>颗；</a:t>
          </a:r>
          <a:endParaRPr lang="zh-CN" sz="2600" kern="1200" dirty="0">
            <a:solidFill>
              <a:srgbClr val="000000"/>
            </a:solidFill>
          </a:endParaRPr>
        </a:p>
      </dsp:txBody>
      <dsp:txXfrm>
        <a:off x="372300" y="1758"/>
        <a:ext cx="3564284" cy="2138570"/>
      </dsp:txXfrm>
    </dsp:sp>
    <dsp:sp modelId="{0CA63E57-3EFA-42E1-B241-BD9BE57EA1A3}">
      <dsp:nvSpPr>
        <dsp:cNvPr id="0" name=""/>
        <dsp:cNvSpPr/>
      </dsp:nvSpPr>
      <dsp:spPr>
        <a:xfrm>
          <a:off x="4293014" y="1758"/>
          <a:ext cx="3564284" cy="2138570"/>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t" anchorCtr="0">
          <a:noAutofit/>
        </a:bodyPr>
        <a:lstStyle/>
        <a:p>
          <a:pPr lvl="0" algn="l" defTabSz="1466850" rtl="0">
            <a:lnSpc>
              <a:spcPct val="90000"/>
            </a:lnSpc>
            <a:spcBef>
              <a:spcPct val="0"/>
            </a:spcBef>
            <a:spcAft>
              <a:spcPct val="35000"/>
            </a:spcAft>
          </a:pPr>
          <a:r>
            <a:rPr lang="zh-CN" sz="3300" b="0" u="sng" kern="1200" dirty="0" smtClean="0">
              <a:solidFill>
                <a:srgbClr val="FF0000"/>
              </a:solidFill>
              <a:latin typeface="黑体" panose="02010609060101010101" pitchFamily="49" charset="-122"/>
              <a:ea typeface="黑体" panose="02010609060101010101" pitchFamily="49" charset="-122"/>
            </a:rPr>
            <a:t>土星族：</a:t>
          </a:r>
          <a:endParaRPr lang="zh-CN" sz="3300" b="0" u="sng" kern="1200" dirty="0">
            <a:solidFill>
              <a:srgbClr val="FF0000"/>
            </a:solidFill>
            <a:latin typeface="黑体" panose="02010609060101010101" pitchFamily="49" charset="-122"/>
            <a:ea typeface="黑体" panose="02010609060101010101" pitchFamily="49" charset="-122"/>
          </a:endParaRPr>
        </a:p>
        <a:p>
          <a:pPr marL="228600" lvl="1" indent="-228600" algn="l" defTabSz="1155700" rtl="0">
            <a:lnSpc>
              <a:spcPct val="90000"/>
            </a:lnSpc>
            <a:spcBef>
              <a:spcPct val="0"/>
            </a:spcBef>
            <a:spcAft>
              <a:spcPct val="15000"/>
            </a:spcAft>
            <a:buChar char="••"/>
          </a:pPr>
          <a:r>
            <a:rPr lang="zh-CN" sz="2600" b="1" kern="1200" dirty="0" smtClean="0">
              <a:solidFill>
                <a:srgbClr val="000000"/>
              </a:solidFill>
            </a:rPr>
            <a:t>回归周期为</a:t>
          </a:r>
          <a:r>
            <a:rPr lang="en-US" sz="2600" b="1" kern="1200" dirty="0" smtClean="0">
              <a:solidFill>
                <a:schemeClr val="accent5">
                  <a:lumMod val="50000"/>
                </a:schemeClr>
              </a:solidFill>
            </a:rPr>
            <a:t>10</a:t>
          </a:r>
          <a:r>
            <a:rPr lang="zh-CN" sz="2600" b="1" kern="1200" dirty="0" smtClean="0">
              <a:solidFill>
                <a:schemeClr val="accent5">
                  <a:lumMod val="50000"/>
                </a:schemeClr>
              </a:solidFill>
            </a:rPr>
            <a:t>～</a:t>
          </a:r>
          <a:r>
            <a:rPr lang="en-US" sz="2600" b="1" kern="1200" dirty="0" smtClean="0">
              <a:solidFill>
                <a:schemeClr val="accent5">
                  <a:lumMod val="50000"/>
                </a:schemeClr>
              </a:solidFill>
            </a:rPr>
            <a:t>20</a:t>
          </a:r>
          <a:r>
            <a:rPr lang="zh-CN" sz="2600" b="1" kern="1200" dirty="0" smtClean="0">
              <a:solidFill>
                <a:srgbClr val="000000"/>
              </a:solidFill>
            </a:rPr>
            <a:t>年，已知的有</a:t>
          </a:r>
          <a:r>
            <a:rPr lang="en-US" sz="2600" b="1" kern="1200" dirty="0" smtClean="0">
              <a:solidFill>
                <a:srgbClr val="000000"/>
              </a:solidFill>
            </a:rPr>
            <a:t>8</a:t>
          </a:r>
          <a:r>
            <a:rPr lang="zh-CN" sz="2600" b="1" kern="1200" dirty="0" smtClean="0">
              <a:solidFill>
                <a:srgbClr val="000000"/>
              </a:solidFill>
            </a:rPr>
            <a:t>颗；</a:t>
          </a:r>
          <a:endParaRPr lang="zh-CN" sz="2600" kern="1200" dirty="0">
            <a:solidFill>
              <a:srgbClr val="000000"/>
            </a:solidFill>
          </a:endParaRPr>
        </a:p>
      </dsp:txBody>
      <dsp:txXfrm>
        <a:off x="4293014" y="1758"/>
        <a:ext cx="3564284" cy="2138570"/>
      </dsp:txXfrm>
    </dsp:sp>
    <dsp:sp modelId="{1AA670E8-A914-4067-84B5-19CCE1C72470}">
      <dsp:nvSpPr>
        <dsp:cNvPr id="0" name=""/>
        <dsp:cNvSpPr/>
      </dsp:nvSpPr>
      <dsp:spPr>
        <a:xfrm>
          <a:off x="372300" y="2496758"/>
          <a:ext cx="3564284" cy="2138570"/>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t" anchorCtr="0">
          <a:noAutofit/>
        </a:bodyPr>
        <a:lstStyle/>
        <a:p>
          <a:pPr lvl="0" algn="l" defTabSz="1466850" rtl="0">
            <a:lnSpc>
              <a:spcPct val="90000"/>
            </a:lnSpc>
            <a:spcBef>
              <a:spcPct val="0"/>
            </a:spcBef>
            <a:spcAft>
              <a:spcPct val="35000"/>
            </a:spcAft>
          </a:pPr>
          <a:r>
            <a:rPr lang="zh-CN" sz="3300" b="0" u="sng" kern="1200" dirty="0" smtClean="0">
              <a:solidFill>
                <a:srgbClr val="FF0000"/>
              </a:solidFill>
              <a:latin typeface="黑体" panose="02010609060101010101" pitchFamily="49" charset="-122"/>
              <a:ea typeface="黑体" panose="02010609060101010101" pitchFamily="49" charset="-122"/>
            </a:rPr>
            <a:t>天王星族：</a:t>
          </a:r>
          <a:endParaRPr lang="zh-CN" sz="3300" b="0" u="sng" kern="1200" dirty="0">
            <a:solidFill>
              <a:srgbClr val="FF0000"/>
            </a:solidFill>
            <a:latin typeface="黑体" panose="02010609060101010101" pitchFamily="49" charset="-122"/>
            <a:ea typeface="黑体" panose="02010609060101010101" pitchFamily="49" charset="-122"/>
          </a:endParaRPr>
        </a:p>
        <a:p>
          <a:pPr marL="228600" lvl="1" indent="-228600" algn="l" defTabSz="1155700" rtl="0">
            <a:lnSpc>
              <a:spcPct val="90000"/>
            </a:lnSpc>
            <a:spcBef>
              <a:spcPct val="0"/>
            </a:spcBef>
            <a:spcAft>
              <a:spcPct val="15000"/>
            </a:spcAft>
            <a:buChar char="••"/>
          </a:pPr>
          <a:r>
            <a:rPr lang="zh-CN" sz="2600" b="1" kern="1200" dirty="0" smtClean="0">
              <a:solidFill>
                <a:srgbClr val="000000"/>
              </a:solidFill>
            </a:rPr>
            <a:t>回归周期为</a:t>
          </a:r>
          <a:r>
            <a:rPr lang="en-US" sz="2600" b="1" kern="1200" dirty="0" smtClean="0">
              <a:solidFill>
                <a:schemeClr val="accent5">
                  <a:lumMod val="50000"/>
                </a:schemeClr>
              </a:solidFill>
            </a:rPr>
            <a:t>20</a:t>
          </a:r>
          <a:r>
            <a:rPr lang="zh-CN" sz="2600" b="1" kern="1200" dirty="0" smtClean="0">
              <a:solidFill>
                <a:schemeClr val="accent5">
                  <a:lumMod val="50000"/>
                </a:schemeClr>
              </a:solidFill>
            </a:rPr>
            <a:t>～</a:t>
          </a:r>
          <a:r>
            <a:rPr lang="en-US" sz="2600" b="1" kern="1200" dirty="0" smtClean="0">
              <a:solidFill>
                <a:schemeClr val="accent5">
                  <a:lumMod val="50000"/>
                </a:schemeClr>
              </a:solidFill>
            </a:rPr>
            <a:t>40</a:t>
          </a:r>
          <a:r>
            <a:rPr lang="zh-CN" sz="2600" b="1" kern="1200" dirty="0" smtClean="0">
              <a:solidFill>
                <a:srgbClr val="000000"/>
              </a:solidFill>
            </a:rPr>
            <a:t>年，已知的有</a:t>
          </a:r>
          <a:r>
            <a:rPr lang="en-US" sz="2600" b="1" kern="1200" dirty="0" smtClean="0">
              <a:solidFill>
                <a:srgbClr val="000000"/>
              </a:solidFill>
            </a:rPr>
            <a:t>3</a:t>
          </a:r>
          <a:r>
            <a:rPr lang="zh-CN" sz="2600" b="1" kern="1200" dirty="0" smtClean="0">
              <a:solidFill>
                <a:srgbClr val="000000"/>
              </a:solidFill>
            </a:rPr>
            <a:t>颗；</a:t>
          </a:r>
          <a:endParaRPr lang="zh-CN" sz="2600" kern="1200" dirty="0">
            <a:solidFill>
              <a:srgbClr val="000000"/>
            </a:solidFill>
          </a:endParaRPr>
        </a:p>
      </dsp:txBody>
      <dsp:txXfrm>
        <a:off x="372300" y="2496758"/>
        <a:ext cx="3564284" cy="2138570"/>
      </dsp:txXfrm>
    </dsp:sp>
    <dsp:sp modelId="{DD4E0D40-F485-421F-BAFB-AFF6AFB4D9B1}">
      <dsp:nvSpPr>
        <dsp:cNvPr id="0" name=""/>
        <dsp:cNvSpPr/>
      </dsp:nvSpPr>
      <dsp:spPr>
        <a:xfrm>
          <a:off x="4293014" y="2496758"/>
          <a:ext cx="3564284" cy="2138570"/>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t" anchorCtr="0">
          <a:noAutofit/>
        </a:bodyPr>
        <a:lstStyle/>
        <a:p>
          <a:pPr lvl="0" algn="l" defTabSz="1466850" rtl="0">
            <a:lnSpc>
              <a:spcPct val="90000"/>
            </a:lnSpc>
            <a:spcBef>
              <a:spcPct val="0"/>
            </a:spcBef>
            <a:spcAft>
              <a:spcPct val="35000"/>
            </a:spcAft>
          </a:pPr>
          <a:r>
            <a:rPr lang="zh-CN" sz="3300" b="0" u="sng" kern="1200" dirty="0" smtClean="0">
              <a:solidFill>
                <a:srgbClr val="FF0000"/>
              </a:solidFill>
              <a:latin typeface="黑体" panose="02010609060101010101" pitchFamily="49" charset="-122"/>
              <a:ea typeface="黑体" panose="02010609060101010101" pitchFamily="49" charset="-122"/>
            </a:rPr>
            <a:t>海王星族：</a:t>
          </a:r>
          <a:endParaRPr lang="zh-CN" sz="3300" b="0" u="sng" kern="1200" dirty="0">
            <a:solidFill>
              <a:srgbClr val="FF0000"/>
            </a:solidFill>
            <a:latin typeface="黑体" panose="02010609060101010101" pitchFamily="49" charset="-122"/>
            <a:ea typeface="黑体" panose="02010609060101010101" pitchFamily="49" charset="-122"/>
          </a:endParaRPr>
        </a:p>
        <a:p>
          <a:pPr marL="228600" lvl="1" indent="-228600" algn="l" defTabSz="1155700" rtl="0">
            <a:lnSpc>
              <a:spcPct val="90000"/>
            </a:lnSpc>
            <a:spcBef>
              <a:spcPct val="0"/>
            </a:spcBef>
            <a:spcAft>
              <a:spcPct val="15000"/>
            </a:spcAft>
            <a:buChar char="••"/>
          </a:pPr>
          <a:r>
            <a:rPr lang="zh-CN" sz="2600" b="1" kern="1200" dirty="0" smtClean="0">
              <a:solidFill>
                <a:srgbClr val="000000"/>
              </a:solidFill>
            </a:rPr>
            <a:t>回归周期为</a:t>
          </a:r>
          <a:r>
            <a:rPr lang="en-US" sz="2600" b="1" kern="1200" dirty="0" smtClean="0">
              <a:solidFill>
                <a:schemeClr val="accent5">
                  <a:lumMod val="50000"/>
                </a:schemeClr>
              </a:solidFill>
            </a:rPr>
            <a:t>40</a:t>
          </a:r>
          <a:r>
            <a:rPr lang="zh-CN" sz="2600" b="1" kern="1200" dirty="0" smtClean="0">
              <a:solidFill>
                <a:schemeClr val="accent5">
                  <a:lumMod val="50000"/>
                </a:schemeClr>
              </a:solidFill>
            </a:rPr>
            <a:t>～</a:t>
          </a:r>
          <a:r>
            <a:rPr lang="en-US" sz="2600" b="1" kern="1200" dirty="0" smtClean="0">
              <a:solidFill>
                <a:schemeClr val="accent5">
                  <a:lumMod val="50000"/>
                </a:schemeClr>
              </a:solidFill>
            </a:rPr>
            <a:t>100</a:t>
          </a:r>
          <a:r>
            <a:rPr lang="zh-CN" sz="2600" b="1" kern="1200" dirty="0" smtClean="0">
              <a:solidFill>
                <a:srgbClr val="000000"/>
              </a:solidFill>
            </a:rPr>
            <a:t>年，已知的有</a:t>
          </a:r>
          <a:r>
            <a:rPr lang="en-US" sz="2600" b="1" kern="1200" dirty="0" smtClean="0">
              <a:solidFill>
                <a:srgbClr val="000000"/>
              </a:solidFill>
            </a:rPr>
            <a:t>9</a:t>
          </a:r>
          <a:r>
            <a:rPr lang="zh-CN" sz="2600" b="1" kern="1200" dirty="0" smtClean="0">
              <a:solidFill>
                <a:srgbClr val="000000"/>
              </a:solidFill>
            </a:rPr>
            <a:t>颗。</a:t>
          </a:r>
          <a:endParaRPr lang="zh-CN" sz="2600" kern="1200" dirty="0">
            <a:solidFill>
              <a:srgbClr val="000000"/>
            </a:solidFill>
          </a:endParaRPr>
        </a:p>
      </dsp:txBody>
      <dsp:txXfrm>
        <a:off x="4293014" y="2496758"/>
        <a:ext cx="3564284" cy="21385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773BD-35C9-49A8-BC54-E560888B26AD}">
      <dsp:nvSpPr>
        <dsp:cNvPr id="0" name=""/>
        <dsp:cNvSpPr/>
      </dsp:nvSpPr>
      <dsp:spPr>
        <a:xfrm>
          <a:off x="-5433340" y="-832377"/>
          <a:ext cx="6472760" cy="6472760"/>
        </a:xfrm>
        <a:prstGeom prst="blockArc">
          <a:avLst>
            <a:gd name="adj1" fmla="val 18900000"/>
            <a:gd name="adj2" fmla="val 2700000"/>
            <a:gd name="adj3" fmla="val 33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3E8A0B-A285-4B23-8512-AB2F59097471}">
      <dsp:nvSpPr>
        <dsp:cNvPr id="0" name=""/>
        <dsp:cNvSpPr/>
      </dsp:nvSpPr>
      <dsp:spPr>
        <a:xfrm>
          <a:off x="337281" y="218571"/>
          <a:ext cx="7828131" cy="43695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6830" tIns="60960" rIns="60960" bIns="60960" numCol="1" spcCol="1270" anchor="ctr" anchorCtr="0">
          <a:noAutofit/>
        </a:bodyPr>
        <a:lstStyle/>
        <a:p>
          <a:pPr lvl="0" algn="l" defTabSz="1066800" rtl="0">
            <a:lnSpc>
              <a:spcPct val="90000"/>
            </a:lnSpc>
            <a:spcBef>
              <a:spcPct val="0"/>
            </a:spcBef>
            <a:spcAft>
              <a:spcPct val="35000"/>
            </a:spcAft>
          </a:pPr>
          <a:r>
            <a:rPr lang="en-US" sz="2400" b="1" kern="1200" dirty="0" smtClean="0">
              <a:solidFill>
                <a:srgbClr val="000000"/>
              </a:solidFill>
            </a:rPr>
            <a:t>1801</a:t>
          </a:r>
          <a:r>
            <a:rPr lang="zh-CN" sz="2400" b="1" kern="1200" dirty="0" smtClean="0">
              <a:solidFill>
                <a:srgbClr val="000000"/>
              </a:solidFill>
            </a:rPr>
            <a:t>年</a:t>
          </a:r>
          <a:r>
            <a:rPr lang="zh-CN" altLang="en-US" sz="2400" b="1" kern="1200" dirty="0" smtClean="0">
              <a:solidFill>
                <a:srgbClr val="000000"/>
              </a:solidFill>
            </a:rPr>
            <a:t>，</a:t>
          </a:r>
          <a:r>
            <a:rPr lang="zh-CN" sz="2400" b="1" kern="1200" dirty="0" smtClean="0">
              <a:solidFill>
                <a:srgbClr val="000000"/>
              </a:solidFill>
            </a:rPr>
            <a:t>发现谷神星</a:t>
          </a:r>
          <a:r>
            <a:rPr lang="zh-CN" altLang="en-US" sz="2400" b="1" kern="1200" dirty="0" smtClean="0">
              <a:solidFill>
                <a:srgbClr val="000000"/>
              </a:solidFill>
            </a:rPr>
            <a:t>；</a:t>
          </a:r>
          <a:endParaRPr lang="zh-CN" sz="2400" b="1" kern="1200" dirty="0">
            <a:solidFill>
              <a:srgbClr val="000000"/>
            </a:solidFill>
          </a:endParaRPr>
        </a:p>
      </dsp:txBody>
      <dsp:txXfrm>
        <a:off x="337281" y="218571"/>
        <a:ext cx="7828131" cy="436951"/>
      </dsp:txXfrm>
    </dsp:sp>
    <dsp:sp modelId="{CE09406A-6AC4-4667-A7C8-002A9765B5C4}">
      <dsp:nvSpPr>
        <dsp:cNvPr id="0" name=""/>
        <dsp:cNvSpPr/>
      </dsp:nvSpPr>
      <dsp:spPr>
        <a:xfrm>
          <a:off x="64186" y="163953"/>
          <a:ext cx="546189" cy="5461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526899D-4B38-4CF8-91DF-7974BF36B8D6}">
      <dsp:nvSpPr>
        <dsp:cNvPr id="0" name=""/>
        <dsp:cNvSpPr/>
      </dsp:nvSpPr>
      <dsp:spPr>
        <a:xfrm>
          <a:off x="732980" y="874383"/>
          <a:ext cx="7432432" cy="43695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6830" tIns="60960" rIns="60960" bIns="60960" numCol="1" spcCol="1270" anchor="ctr" anchorCtr="0">
          <a:noAutofit/>
        </a:bodyPr>
        <a:lstStyle/>
        <a:p>
          <a:pPr lvl="0" algn="l" defTabSz="1066800" rtl="0">
            <a:lnSpc>
              <a:spcPct val="90000"/>
            </a:lnSpc>
            <a:spcBef>
              <a:spcPct val="0"/>
            </a:spcBef>
            <a:spcAft>
              <a:spcPct val="35000"/>
            </a:spcAft>
          </a:pPr>
          <a:r>
            <a:rPr lang="en-US" sz="2400" b="1" kern="1200" dirty="0" smtClean="0">
              <a:solidFill>
                <a:srgbClr val="000000"/>
              </a:solidFill>
            </a:rPr>
            <a:t>1802</a:t>
          </a:r>
          <a:r>
            <a:rPr lang="zh-CN" sz="2400" b="1" kern="1200" dirty="0" smtClean="0">
              <a:solidFill>
                <a:srgbClr val="000000"/>
              </a:solidFill>
            </a:rPr>
            <a:t>年</a:t>
          </a:r>
          <a:r>
            <a:rPr lang="zh-CN" altLang="en-US" sz="2400" b="1" kern="1200" dirty="0" smtClean="0">
              <a:solidFill>
                <a:srgbClr val="000000"/>
              </a:solidFill>
            </a:rPr>
            <a:t>，</a:t>
          </a:r>
          <a:r>
            <a:rPr lang="zh-CN" sz="2400" b="1" kern="1200" dirty="0" smtClean="0">
              <a:solidFill>
                <a:srgbClr val="000000"/>
              </a:solidFill>
            </a:rPr>
            <a:t>发现智神星</a:t>
          </a:r>
          <a:r>
            <a:rPr lang="zh-CN" altLang="en-US" sz="2400" b="1" kern="1200" dirty="0" smtClean="0">
              <a:solidFill>
                <a:srgbClr val="000000"/>
              </a:solidFill>
            </a:rPr>
            <a:t>；</a:t>
          </a:r>
          <a:endParaRPr lang="zh-CN" sz="2400" b="1" kern="1200" dirty="0">
            <a:solidFill>
              <a:srgbClr val="000000"/>
            </a:solidFill>
          </a:endParaRPr>
        </a:p>
      </dsp:txBody>
      <dsp:txXfrm>
        <a:off x="732980" y="874383"/>
        <a:ext cx="7432432" cy="436951"/>
      </dsp:txXfrm>
    </dsp:sp>
    <dsp:sp modelId="{F580412D-F943-4D19-888D-7A0AB3066D55}">
      <dsp:nvSpPr>
        <dsp:cNvPr id="0" name=""/>
        <dsp:cNvSpPr/>
      </dsp:nvSpPr>
      <dsp:spPr>
        <a:xfrm>
          <a:off x="459885" y="819765"/>
          <a:ext cx="546189" cy="5461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27A9E8D-FAC2-4E0D-8E85-0272FD09CAE2}">
      <dsp:nvSpPr>
        <dsp:cNvPr id="0" name=""/>
        <dsp:cNvSpPr/>
      </dsp:nvSpPr>
      <dsp:spPr>
        <a:xfrm>
          <a:off x="949821" y="1529715"/>
          <a:ext cx="7215591" cy="43695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6830" tIns="60960" rIns="60960" bIns="60960" numCol="1" spcCol="1270" anchor="ctr" anchorCtr="0">
          <a:noAutofit/>
        </a:bodyPr>
        <a:lstStyle/>
        <a:p>
          <a:pPr lvl="0" algn="l" defTabSz="1066800" rtl="0">
            <a:lnSpc>
              <a:spcPct val="90000"/>
            </a:lnSpc>
            <a:spcBef>
              <a:spcPct val="0"/>
            </a:spcBef>
            <a:spcAft>
              <a:spcPct val="35000"/>
            </a:spcAft>
          </a:pPr>
          <a:r>
            <a:rPr lang="en-US" sz="2400" b="1" kern="1200" dirty="0" smtClean="0">
              <a:solidFill>
                <a:srgbClr val="000000"/>
              </a:solidFill>
            </a:rPr>
            <a:t>1854</a:t>
          </a:r>
          <a:r>
            <a:rPr lang="zh-CN" sz="2400" b="1" kern="1200" dirty="0" smtClean="0">
              <a:solidFill>
                <a:srgbClr val="000000"/>
              </a:solidFill>
            </a:rPr>
            <a:t>年</a:t>
          </a:r>
          <a:r>
            <a:rPr lang="zh-CN" altLang="en-US" sz="2400" b="1" kern="1200" dirty="0" smtClean="0">
              <a:solidFill>
                <a:srgbClr val="000000"/>
              </a:solidFill>
            </a:rPr>
            <a:t>，</a:t>
          </a:r>
          <a:r>
            <a:rPr lang="zh-CN" sz="2400" b="1" kern="1200" dirty="0" smtClean="0">
              <a:solidFill>
                <a:srgbClr val="000000"/>
              </a:solidFill>
            </a:rPr>
            <a:t>发现</a:t>
          </a:r>
          <a:r>
            <a:rPr lang="en-US" sz="2400" b="1" kern="1200" dirty="0" smtClean="0">
              <a:solidFill>
                <a:srgbClr val="000000"/>
              </a:solidFill>
            </a:rPr>
            <a:t>30</a:t>
          </a:r>
          <a:r>
            <a:rPr lang="zh-CN" sz="2400" b="1" kern="1200" dirty="0" smtClean="0">
              <a:solidFill>
                <a:srgbClr val="000000"/>
              </a:solidFill>
            </a:rPr>
            <a:t>颗小行星</a:t>
          </a:r>
          <a:r>
            <a:rPr lang="zh-CN" altLang="en-US" sz="2400" b="1" kern="1200" dirty="0" smtClean="0">
              <a:solidFill>
                <a:srgbClr val="000000"/>
              </a:solidFill>
            </a:rPr>
            <a:t>；</a:t>
          </a:r>
          <a:endParaRPr lang="zh-CN" sz="2400" b="1" kern="1200" dirty="0">
            <a:solidFill>
              <a:srgbClr val="000000"/>
            </a:solidFill>
          </a:endParaRPr>
        </a:p>
      </dsp:txBody>
      <dsp:txXfrm>
        <a:off x="949821" y="1529715"/>
        <a:ext cx="7215591" cy="436951"/>
      </dsp:txXfrm>
    </dsp:sp>
    <dsp:sp modelId="{DD12D981-12C2-411B-9DAB-04D85A446845}">
      <dsp:nvSpPr>
        <dsp:cNvPr id="0" name=""/>
        <dsp:cNvSpPr/>
      </dsp:nvSpPr>
      <dsp:spPr>
        <a:xfrm>
          <a:off x="676726" y="1475096"/>
          <a:ext cx="546189" cy="5461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61F897D8-1B36-43C5-9F7D-77EA1CD11D3C}">
      <dsp:nvSpPr>
        <dsp:cNvPr id="0" name=""/>
        <dsp:cNvSpPr/>
      </dsp:nvSpPr>
      <dsp:spPr>
        <a:xfrm>
          <a:off x="1019056" y="2185527"/>
          <a:ext cx="7146356" cy="43695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6830" tIns="60960" rIns="60960" bIns="60960" numCol="1" spcCol="1270" anchor="ctr" anchorCtr="0">
          <a:noAutofit/>
        </a:bodyPr>
        <a:lstStyle/>
        <a:p>
          <a:pPr lvl="0" algn="l" defTabSz="1066800" rtl="0">
            <a:lnSpc>
              <a:spcPct val="90000"/>
            </a:lnSpc>
            <a:spcBef>
              <a:spcPct val="0"/>
            </a:spcBef>
            <a:spcAft>
              <a:spcPct val="35000"/>
            </a:spcAft>
          </a:pPr>
          <a:r>
            <a:rPr lang="en-US" sz="2400" b="1" kern="1200" dirty="0" smtClean="0">
              <a:solidFill>
                <a:srgbClr val="000000"/>
              </a:solidFill>
            </a:rPr>
            <a:t>1868</a:t>
          </a:r>
          <a:r>
            <a:rPr lang="zh-CN" sz="2400" b="1" kern="1200" dirty="0" smtClean="0">
              <a:solidFill>
                <a:srgbClr val="000000"/>
              </a:solidFill>
            </a:rPr>
            <a:t>年</a:t>
          </a:r>
          <a:r>
            <a:rPr lang="zh-CN" altLang="en-US" sz="2400" b="1" kern="1200" dirty="0" smtClean="0">
              <a:solidFill>
                <a:srgbClr val="000000"/>
              </a:solidFill>
            </a:rPr>
            <a:t>，</a:t>
          </a:r>
          <a:r>
            <a:rPr lang="zh-CN" sz="2400" b="1" kern="1200" dirty="0" smtClean="0">
              <a:solidFill>
                <a:srgbClr val="000000"/>
              </a:solidFill>
            </a:rPr>
            <a:t>小行星数目突破</a:t>
          </a:r>
          <a:r>
            <a:rPr lang="en-US" sz="2400" b="1" kern="1200" dirty="0" smtClean="0">
              <a:solidFill>
                <a:srgbClr val="000000"/>
              </a:solidFill>
            </a:rPr>
            <a:t>100</a:t>
          </a:r>
          <a:r>
            <a:rPr lang="zh-CN" altLang="en-US" sz="2400" b="1" kern="1200" dirty="0" smtClean="0">
              <a:solidFill>
                <a:srgbClr val="000000"/>
              </a:solidFill>
            </a:rPr>
            <a:t>；</a:t>
          </a:r>
          <a:endParaRPr lang="zh-CN" sz="2400" b="1" kern="1200" dirty="0">
            <a:solidFill>
              <a:srgbClr val="000000"/>
            </a:solidFill>
          </a:endParaRPr>
        </a:p>
      </dsp:txBody>
      <dsp:txXfrm>
        <a:off x="1019056" y="2185527"/>
        <a:ext cx="7146356" cy="436951"/>
      </dsp:txXfrm>
    </dsp:sp>
    <dsp:sp modelId="{2DF0F234-279D-4556-AE5A-AD1484B863EC}">
      <dsp:nvSpPr>
        <dsp:cNvPr id="0" name=""/>
        <dsp:cNvSpPr/>
      </dsp:nvSpPr>
      <dsp:spPr>
        <a:xfrm>
          <a:off x="745962" y="2130908"/>
          <a:ext cx="546189" cy="5461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986EBAB-988B-4E1A-AEC1-8B9E2B6121C3}">
      <dsp:nvSpPr>
        <dsp:cNvPr id="0" name=""/>
        <dsp:cNvSpPr/>
      </dsp:nvSpPr>
      <dsp:spPr>
        <a:xfrm>
          <a:off x="949821" y="2841339"/>
          <a:ext cx="7215591" cy="43695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6830" tIns="60960" rIns="60960" bIns="60960" numCol="1" spcCol="1270" anchor="ctr" anchorCtr="0">
          <a:noAutofit/>
        </a:bodyPr>
        <a:lstStyle/>
        <a:p>
          <a:pPr lvl="0" algn="l" defTabSz="1066800" rtl="0">
            <a:lnSpc>
              <a:spcPct val="90000"/>
            </a:lnSpc>
            <a:spcBef>
              <a:spcPct val="0"/>
            </a:spcBef>
            <a:spcAft>
              <a:spcPct val="35000"/>
            </a:spcAft>
          </a:pPr>
          <a:r>
            <a:rPr lang="en-US" sz="2400" b="1" kern="1200" dirty="0" smtClean="0">
              <a:solidFill>
                <a:srgbClr val="000000"/>
              </a:solidFill>
            </a:rPr>
            <a:t>1879</a:t>
          </a:r>
          <a:r>
            <a:rPr lang="zh-CN" sz="2400" b="1" kern="1200" dirty="0" smtClean="0">
              <a:solidFill>
                <a:srgbClr val="000000"/>
              </a:solidFill>
            </a:rPr>
            <a:t>年</a:t>
          </a:r>
          <a:r>
            <a:rPr lang="zh-CN" altLang="en-US" sz="2400" b="1" kern="1200" dirty="0" smtClean="0">
              <a:solidFill>
                <a:srgbClr val="000000"/>
              </a:solidFill>
            </a:rPr>
            <a:t>，</a:t>
          </a:r>
          <a:r>
            <a:rPr lang="zh-CN" sz="2400" b="1" kern="1200" dirty="0" smtClean="0">
              <a:solidFill>
                <a:srgbClr val="000000"/>
              </a:solidFill>
            </a:rPr>
            <a:t>突破</a:t>
          </a:r>
          <a:r>
            <a:rPr lang="en-US" sz="2400" b="1" kern="1200" dirty="0" smtClean="0">
              <a:solidFill>
                <a:srgbClr val="000000"/>
              </a:solidFill>
            </a:rPr>
            <a:t>200</a:t>
          </a:r>
          <a:r>
            <a:rPr lang="zh-CN" altLang="en-US" sz="2400" b="1" kern="1200" dirty="0" smtClean="0">
              <a:solidFill>
                <a:srgbClr val="000000"/>
              </a:solidFill>
            </a:rPr>
            <a:t>；</a:t>
          </a:r>
          <a:endParaRPr lang="zh-CN" sz="2400" b="1" kern="1200" dirty="0">
            <a:solidFill>
              <a:srgbClr val="000000"/>
            </a:solidFill>
          </a:endParaRPr>
        </a:p>
      </dsp:txBody>
      <dsp:txXfrm>
        <a:off x="949821" y="2841339"/>
        <a:ext cx="7215591" cy="436951"/>
      </dsp:txXfrm>
    </dsp:sp>
    <dsp:sp modelId="{B3B02CB7-C7C1-4BBA-9EB9-DD3E64FDF313}">
      <dsp:nvSpPr>
        <dsp:cNvPr id="0" name=""/>
        <dsp:cNvSpPr/>
      </dsp:nvSpPr>
      <dsp:spPr>
        <a:xfrm>
          <a:off x="676726" y="2786720"/>
          <a:ext cx="546189" cy="5461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711BCB1-C0CD-493B-870E-661D071E6804}">
      <dsp:nvSpPr>
        <dsp:cNvPr id="0" name=""/>
        <dsp:cNvSpPr/>
      </dsp:nvSpPr>
      <dsp:spPr>
        <a:xfrm>
          <a:off x="732980" y="3496670"/>
          <a:ext cx="7432432" cy="43695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6830" tIns="60960" rIns="60960" bIns="60960" numCol="1" spcCol="1270" anchor="ctr" anchorCtr="0">
          <a:noAutofit/>
        </a:bodyPr>
        <a:lstStyle/>
        <a:p>
          <a:pPr lvl="0" algn="l" defTabSz="1066800" rtl="0">
            <a:lnSpc>
              <a:spcPct val="90000"/>
            </a:lnSpc>
            <a:spcBef>
              <a:spcPct val="0"/>
            </a:spcBef>
            <a:spcAft>
              <a:spcPct val="35000"/>
            </a:spcAft>
          </a:pPr>
          <a:r>
            <a:rPr lang="en-US" sz="2400" b="1" kern="1200" dirty="0" smtClean="0">
              <a:solidFill>
                <a:srgbClr val="000000"/>
              </a:solidFill>
            </a:rPr>
            <a:t>1890</a:t>
          </a:r>
          <a:r>
            <a:rPr lang="zh-CN" sz="2400" b="1" kern="1200" dirty="0" smtClean="0">
              <a:solidFill>
                <a:srgbClr val="000000"/>
              </a:solidFill>
            </a:rPr>
            <a:t>年突破</a:t>
          </a:r>
          <a:r>
            <a:rPr lang="en-US" sz="2400" b="1" kern="1200" dirty="0" smtClean="0">
              <a:solidFill>
                <a:srgbClr val="000000"/>
              </a:solidFill>
            </a:rPr>
            <a:t>300</a:t>
          </a:r>
          <a:r>
            <a:rPr lang="zh-CN" altLang="en-US" sz="2400" b="1" kern="1200" dirty="0" smtClean="0">
              <a:solidFill>
                <a:srgbClr val="000000"/>
              </a:solidFill>
            </a:rPr>
            <a:t>；</a:t>
          </a:r>
          <a:endParaRPr lang="zh-CN" sz="2400" b="1" kern="1200" dirty="0">
            <a:solidFill>
              <a:srgbClr val="000000"/>
            </a:solidFill>
          </a:endParaRPr>
        </a:p>
      </dsp:txBody>
      <dsp:txXfrm>
        <a:off x="732980" y="3496670"/>
        <a:ext cx="7432432" cy="436951"/>
      </dsp:txXfrm>
    </dsp:sp>
    <dsp:sp modelId="{3A8E2B5A-FD4F-4F83-8950-8A66A8349E70}">
      <dsp:nvSpPr>
        <dsp:cNvPr id="0" name=""/>
        <dsp:cNvSpPr/>
      </dsp:nvSpPr>
      <dsp:spPr>
        <a:xfrm>
          <a:off x="459885" y="3442051"/>
          <a:ext cx="546189" cy="5461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2B41DC3-0EAC-45DA-BDE7-CA041A541B6B}">
      <dsp:nvSpPr>
        <dsp:cNvPr id="0" name=""/>
        <dsp:cNvSpPr/>
      </dsp:nvSpPr>
      <dsp:spPr>
        <a:xfrm>
          <a:off x="337281" y="4152482"/>
          <a:ext cx="7828131" cy="43695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6830" tIns="60960" rIns="60960" bIns="60960" numCol="1" spcCol="1270" anchor="ctr" anchorCtr="0">
          <a:noAutofit/>
        </a:bodyPr>
        <a:lstStyle/>
        <a:p>
          <a:pPr lvl="0" algn="l" defTabSz="1066800" rtl="0">
            <a:lnSpc>
              <a:spcPct val="90000"/>
            </a:lnSpc>
            <a:spcBef>
              <a:spcPct val="0"/>
            </a:spcBef>
            <a:spcAft>
              <a:spcPct val="35000"/>
            </a:spcAft>
          </a:pPr>
          <a:r>
            <a:rPr lang="zh-CN" altLang="en-US" sz="2400" b="1" kern="1200" dirty="0" smtClean="0">
              <a:solidFill>
                <a:srgbClr val="000000"/>
              </a:solidFill>
            </a:rPr>
            <a:t>目前</a:t>
          </a:r>
          <a:r>
            <a:rPr lang="zh-CN" sz="2400" b="1" kern="1200" dirty="0" smtClean="0">
              <a:solidFill>
                <a:srgbClr val="000000"/>
              </a:solidFill>
            </a:rPr>
            <a:t>已编号的小行星达</a:t>
          </a:r>
          <a:r>
            <a:rPr lang="en-US" sz="2400" b="1" kern="1200" dirty="0" smtClean="0">
              <a:solidFill>
                <a:srgbClr val="000000"/>
              </a:solidFill>
            </a:rPr>
            <a:t>2600</a:t>
          </a:r>
          <a:r>
            <a:rPr lang="zh-CN" sz="2400" b="1" kern="1200" dirty="0" smtClean="0">
              <a:solidFill>
                <a:srgbClr val="000000"/>
              </a:solidFill>
            </a:rPr>
            <a:t>余颗。</a:t>
          </a:r>
          <a:endParaRPr lang="zh-CN" sz="2400" b="1" kern="1200" dirty="0">
            <a:solidFill>
              <a:srgbClr val="000000"/>
            </a:solidFill>
          </a:endParaRPr>
        </a:p>
      </dsp:txBody>
      <dsp:txXfrm>
        <a:off x="337281" y="4152482"/>
        <a:ext cx="7828131" cy="436951"/>
      </dsp:txXfrm>
    </dsp:sp>
    <dsp:sp modelId="{AFBB6883-553D-45C9-BAF1-DB9C7C83CED1}">
      <dsp:nvSpPr>
        <dsp:cNvPr id="0" name=""/>
        <dsp:cNvSpPr/>
      </dsp:nvSpPr>
      <dsp:spPr>
        <a:xfrm>
          <a:off x="64186" y="4097863"/>
          <a:ext cx="546189" cy="5461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0F98A-5B69-4484-88F6-3977D0BC2DF2}">
      <dsp:nvSpPr>
        <dsp:cNvPr id="0" name=""/>
        <dsp:cNvSpPr/>
      </dsp:nvSpPr>
      <dsp:spPr>
        <a:xfrm>
          <a:off x="0" y="32831"/>
          <a:ext cx="5698976" cy="70433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dirty="0" smtClean="0">
              <a:solidFill>
                <a:srgbClr val="000000"/>
              </a:solidFill>
            </a:rPr>
            <a:t>C</a:t>
          </a:r>
          <a:r>
            <a:rPr lang="zh-CN" sz="2800" b="1" kern="1200" dirty="0" smtClean="0">
              <a:solidFill>
                <a:srgbClr val="000000"/>
              </a:solidFill>
            </a:rPr>
            <a:t>型（</a:t>
          </a:r>
          <a:r>
            <a:rPr lang="en-US" sz="2800" b="1" kern="1200" dirty="0" smtClean="0">
              <a:solidFill>
                <a:srgbClr val="000000"/>
              </a:solidFill>
            </a:rPr>
            <a:t>75</a:t>
          </a:r>
          <a:r>
            <a:rPr lang="zh-CN" sz="2800" b="1" kern="1200" dirty="0" smtClean="0">
              <a:solidFill>
                <a:srgbClr val="000000"/>
              </a:solidFill>
            </a:rPr>
            <a:t>％）</a:t>
          </a:r>
          <a:endParaRPr lang="zh-CN" sz="2800" kern="1200" dirty="0">
            <a:solidFill>
              <a:srgbClr val="000000"/>
            </a:solidFill>
          </a:endParaRPr>
        </a:p>
      </dsp:txBody>
      <dsp:txXfrm>
        <a:off x="34383" y="67214"/>
        <a:ext cx="5630210" cy="635573"/>
      </dsp:txXfrm>
    </dsp:sp>
    <dsp:sp modelId="{DCCB31EE-E858-4ABD-B247-91E2295683A0}">
      <dsp:nvSpPr>
        <dsp:cNvPr id="0" name=""/>
        <dsp:cNvSpPr/>
      </dsp:nvSpPr>
      <dsp:spPr>
        <a:xfrm>
          <a:off x="0" y="817811"/>
          <a:ext cx="5698976" cy="70433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dirty="0" smtClean="0">
              <a:solidFill>
                <a:srgbClr val="000000"/>
              </a:solidFill>
            </a:rPr>
            <a:t>S</a:t>
          </a:r>
          <a:r>
            <a:rPr lang="zh-CN" sz="2800" b="1" kern="1200" dirty="0" smtClean="0">
              <a:solidFill>
                <a:srgbClr val="000000"/>
              </a:solidFill>
            </a:rPr>
            <a:t>型（</a:t>
          </a:r>
          <a:r>
            <a:rPr lang="en-US" sz="2800" b="1" kern="1200" dirty="0" smtClean="0">
              <a:solidFill>
                <a:srgbClr val="000000"/>
              </a:solidFill>
            </a:rPr>
            <a:t>17</a:t>
          </a:r>
          <a:r>
            <a:rPr lang="zh-CN" sz="2800" b="1" kern="1200" dirty="0" smtClean="0">
              <a:solidFill>
                <a:srgbClr val="000000"/>
              </a:solidFill>
            </a:rPr>
            <a:t>％）</a:t>
          </a:r>
          <a:endParaRPr lang="zh-CN" sz="2800" kern="1200" dirty="0">
            <a:solidFill>
              <a:srgbClr val="000000"/>
            </a:solidFill>
          </a:endParaRPr>
        </a:p>
      </dsp:txBody>
      <dsp:txXfrm>
        <a:off x="34383" y="852194"/>
        <a:ext cx="5630210" cy="635573"/>
      </dsp:txXfrm>
    </dsp:sp>
    <dsp:sp modelId="{FE0E658F-6EA1-4E14-83D3-00EF495A0BBB}">
      <dsp:nvSpPr>
        <dsp:cNvPr id="0" name=""/>
        <dsp:cNvSpPr/>
      </dsp:nvSpPr>
      <dsp:spPr>
        <a:xfrm>
          <a:off x="0" y="1602791"/>
          <a:ext cx="5698976" cy="70433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dirty="0" smtClean="0">
              <a:solidFill>
                <a:srgbClr val="000000"/>
              </a:solidFill>
            </a:rPr>
            <a:t>M</a:t>
          </a:r>
          <a:r>
            <a:rPr lang="zh-CN" sz="2800" b="1" kern="1200" dirty="0" smtClean="0">
              <a:solidFill>
                <a:srgbClr val="000000"/>
              </a:solidFill>
            </a:rPr>
            <a:t>型（余下的大多数小行星）</a:t>
          </a:r>
          <a:endParaRPr lang="zh-CN" sz="2800" b="1" kern="1200" dirty="0">
            <a:solidFill>
              <a:srgbClr val="000000"/>
            </a:solidFill>
          </a:endParaRPr>
        </a:p>
      </dsp:txBody>
      <dsp:txXfrm>
        <a:off x="34383" y="1637174"/>
        <a:ext cx="5630210" cy="635573"/>
      </dsp:txXfrm>
    </dsp:sp>
    <dsp:sp modelId="{C1DAA6B5-A1BF-4785-A958-44F6B2FCD0CB}">
      <dsp:nvSpPr>
        <dsp:cNvPr id="0" name=""/>
        <dsp:cNvSpPr/>
      </dsp:nvSpPr>
      <dsp:spPr>
        <a:xfrm>
          <a:off x="0" y="2387771"/>
          <a:ext cx="5698976" cy="70433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solidFill>
                <a:srgbClr val="000000"/>
              </a:solidFill>
            </a:rPr>
            <a:t>稀有类型</a:t>
          </a:r>
          <a:endParaRPr lang="zh-CN" sz="2800" kern="1200" dirty="0">
            <a:solidFill>
              <a:srgbClr val="000000"/>
            </a:solidFill>
          </a:endParaRPr>
        </a:p>
      </dsp:txBody>
      <dsp:txXfrm>
        <a:off x="34383" y="2422154"/>
        <a:ext cx="5630210" cy="6355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FEA39-6547-4912-A518-689C82212A0B}">
      <dsp:nvSpPr>
        <dsp:cNvPr id="0" name=""/>
        <dsp:cNvSpPr/>
      </dsp:nvSpPr>
      <dsp:spPr>
        <a:xfrm>
          <a:off x="0" y="12380"/>
          <a:ext cx="8229600" cy="11232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chemeClr val="bg1"/>
              </a:solidFill>
            </a:rPr>
            <a:t>在一个很长的时期，人们认为地球是宇宙的中心。</a:t>
          </a:r>
          <a:endParaRPr lang="zh-CN" altLang="en-US" sz="2800" kern="1200" dirty="0">
            <a:solidFill>
              <a:schemeClr val="bg1"/>
            </a:solidFill>
          </a:endParaRPr>
        </a:p>
      </dsp:txBody>
      <dsp:txXfrm>
        <a:off x="54830" y="67210"/>
        <a:ext cx="8119940" cy="1013540"/>
      </dsp:txXfrm>
    </dsp:sp>
    <dsp:sp modelId="{1862EAC5-C30A-402A-B1BC-06BC028A43DD}">
      <dsp:nvSpPr>
        <dsp:cNvPr id="0" name=""/>
        <dsp:cNvSpPr/>
      </dsp:nvSpPr>
      <dsp:spPr>
        <a:xfrm>
          <a:off x="0" y="1308380"/>
          <a:ext cx="8229600" cy="11232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dirty="0" smtClean="0">
              <a:solidFill>
                <a:schemeClr val="bg1"/>
              </a:solidFill>
            </a:rPr>
            <a:t>1543</a:t>
          </a:r>
          <a:r>
            <a:rPr lang="zh-CN" sz="2800" b="1" kern="1200" dirty="0" smtClean="0">
              <a:solidFill>
                <a:schemeClr val="bg1"/>
              </a:solidFill>
            </a:rPr>
            <a:t>年，哥白尼创立“日心学说”。 </a:t>
          </a:r>
          <a:endParaRPr lang="zh-CN" sz="2800" kern="1200" dirty="0">
            <a:solidFill>
              <a:schemeClr val="bg1"/>
            </a:solidFill>
          </a:endParaRPr>
        </a:p>
      </dsp:txBody>
      <dsp:txXfrm>
        <a:off x="54830" y="1363210"/>
        <a:ext cx="8119940" cy="1013540"/>
      </dsp:txXfrm>
    </dsp:sp>
    <dsp:sp modelId="{12B825C3-4A92-43ED-9DEF-5EBB755FB9B1}">
      <dsp:nvSpPr>
        <dsp:cNvPr id="0" name=""/>
        <dsp:cNvSpPr/>
      </dsp:nvSpPr>
      <dsp:spPr>
        <a:xfrm>
          <a:off x="0" y="2604380"/>
          <a:ext cx="8229600" cy="66670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chemeClr val="bg1"/>
              </a:solidFill>
            </a:rPr>
            <a:t>真实情况：</a:t>
          </a:r>
          <a:endParaRPr lang="zh-CN" altLang="en-US" sz="2800" kern="1200" dirty="0">
            <a:solidFill>
              <a:schemeClr val="bg1"/>
            </a:solidFill>
          </a:endParaRPr>
        </a:p>
      </dsp:txBody>
      <dsp:txXfrm>
        <a:off x="32546" y="2636926"/>
        <a:ext cx="8164508" cy="601617"/>
      </dsp:txXfrm>
    </dsp:sp>
    <dsp:sp modelId="{205ECD87-09FB-4CC2-A298-761F5E905EB9}">
      <dsp:nvSpPr>
        <dsp:cNvPr id="0" name=""/>
        <dsp:cNvSpPr/>
      </dsp:nvSpPr>
      <dsp:spPr>
        <a:xfrm>
          <a:off x="0" y="3271090"/>
          <a:ext cx="8229600"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b="1" kern="1200" dirty="0" smtClean="0">
              <a:effectLst>
                <a:outerShdw blurRad="38100" dist="38100" dir="2700000" algn="tl">
                  <a:srgbClr val="000000">
                    <a:alpha val="43137"/>
                  </a:srgbClr>
                </a:outerShdw>
              </a:effectLst>
            </a:rPr>
            <a:t>地球沿着椭圆形轨道绕太阳运行</a:t>
          </a:r>
          <a:r>
            <a:rPr lang="en-US" altLang="zh-CN" sz="2400" b="1" kern="1200" dirty="0" smtClean="0">
              <a:effectLst>
                <a:outerShdw blurRad="38100" dist="38100" dir="2700000" algn="tl">
                  <a:srgbClr val="000000">
                    <a:alpha val="43137"/>
                  </a:srgbClr>
                </a:outerShdw>
              </a:effectLst>
            </a:rPr>
            <a:t>;</a:t>
          </a:r>
          <a:endParaRPr lang="zh-CN" altLang="en-US" sz="2400" kern="1200" dirty="0">
            <a:effectLst>
              <a:outerShdw blurRad="38100" dist="38100" dir="2700000" algn="tl">
                <a:srgbClr val="000000">
                  <a:alpha val="43137"/>
                </a:srgbClr>
              </a:outerShdw>
            </a:effectLst>
          </a:endParaRPr>
        </a:p>
        <a:p>
          <a:pPr marL="228600" lvl="1" indent="-228600" algn="l" defTabSz="1066800" rtl="0">
            <a:lnSpc>
              <a:spcPct val="90000"/>
            </a:lnSpc>
            <a:spcBef>
              <a:spcPct val="0"/>
            </a:spcBef>
            <a:spcAft>
              <a:spcPct val="20000"/>
            </a:spcAft>
            <a:buChar char="••"/>
          </a:pPr>
          <a:r>
            <a:rPr lang="zh-CN" altLang="en-US" sz="2400" b="1" kern="1200" dirty="0" smtClean="0">
              <a:effectLst>
                <a:outerShdw blurRad="38100" dist="38100" dir="2700000" algn="tl">
                  <a:srgbClr val="000000">
                    <a:alpha val="43137"/>
                  </a:srgbClr>
                </a:outerShdw>
              </a:effectLst>
            </a:rPr>
            <a:t>地球和其他天体之间有着密切的联系并相互影响。 </a:t>
          </a:r>
          <a:endParaRPr lang="zh-CN" altLang="en-US" sz="2400" kern="1200" dirty="0">
            <a:effectLst>
              <a:outerShdw blurRad="38100" dist="38100" dir="2700000" algn="tl">
                <a:srgbClr val="000000">
                  <a:alpha val="43137"/>
                </a:srgbClr>
              </a:outerShdw>
            </a:effectLst>
          </a:endParaRPr>
        </a:p>
      </dsp:txBody>
      <dsp:txXfrm>
        <a:off x="0" y="3271090"/>
        <a:ext cx="8229600" cy="993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849FE-6B4A-4EE3-A8DE-0772FFC3999C}">
      <dsp:nvSpPr>
        <dsp:cNvPr id="0" name=""/>
        <dsp:cNvSpPr/>
      </dsp:nvSpPr>
      <dsp:spPr>
        <a:xfrm>
          <a:off x="0" y="18859"/>
          <a:ext cx="8229600" cy="9734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altLang="en-US" sz="3600" b="1" kern="1200" dirty="0" smtClean="0"/>
            <a:t>宇宙和天体</a:t>
          </a:r>
          <a:endParaRPr lang="zh-CN" altLang="en-US" sz="3600" b="1" kern="1200" dirty="0"/>
        </a:p>
      </dsp:txBody>
      <dsp:txXfrm>
        <a:off x="47519" y="66378"/>
        <a:ext cx="8134562" cy="878402"/>
      </dsp:txXfrm>
    </dsp:sp>
    <dsp:sp modelId="{13C7524C-80E5-4E52-B72F-DDBEF7F74E21}">
      <dsp:nvSpPr>
        <dsp:cNvPr id="0" name=""/>
        <dsp:cNvSpPr/>
      </dsp:nvSpPr>
      <dsp:spPr>
        <a:xfrm>
          <a:off x="0" y="1108719"/>
          <a:ext cx="8229600" cy="9734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altLang="en-US" sz="3600" b="1" kern="1200" dirty="0" smtClean="0"/>
            <a:t>太阳和太阳系</a:t>
          </a:r>
          <a:endParaRPr lang="zh-CN" altLang="en-US" sz="3600" b="1" kern="1200" dirty="0"/>
        </a:p>
      </dsp:txBody>
      <dsp:txXfrm>
        <a:off x="47519" y="1156238"/>
        <a:ext cx="8134562" cy="878402"/>
      </dsp:txXfrm>
    </dsp:sp>
    <dsp:sp modelId="{85382EE5-1D31-42FE-A0AE-207DC3651943}">
      <dsp:nvSpPr>
        <dsp:cNvPr id="0" name=""/>
        <dsp:cNvSpPr/>
      </dsp:nvSpPr>
      <dsp:spPr>
        <a:xfrm>
          <a:off x="0" y="2265259"/>
          <a:ext cx="8229600" cy="9734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altLang="en-US" sz="3600" b="1" kern="1200" dirty="0" smtClean="0"/>
            <a:t>地球在天体中的位置</a:t>
          </a:r>
          <a:endParaRPr lang="zh-CN" altLang="en-US" sz="3600" b="1" kern="1200" dirty="0"/>
        </a:p>
      </dsp:txBody>
      <dsp:txXfrm>
        <a:off x="47519" y="2312778"/>
        <a:ext cx="8134562" cy="8784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D1CBD-0F86-4F48-8C7B-F93708CD0FC2}">
      <dsp:nvSpPr>
        <dsp:cNvPr id="0" name=""/>
        <dsp:cNvSpPr/>
      </dsp:nvSpPr>
      <dsp:spPr>
        <a:xfrm>
          <a:off x="0" y="550997"/>
          <a:ext cx="8229600" cy="3827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562356" rIns="638708" bIns="192024" numCol="1" spcCol="1270" anchor="t" anchorCtr="0">
          <a:noAutofit/>
        </a:bodyPr>
        <a:lstStyle/>
        <a:p>
          <a:pPr marL="228600" lvl="1" indent="-228600" algn="l" defTabSz="1200150" rtl="0">
            <a:lnSpc>
              <a:spcPct val="90000"/>
            </a:lnSpc>
            <a:spcBef>
              <a:spcPct val="0"/>
            </a:spcBef>
            <a:spcAft>
              <a:spcPct val="15000"/>
            </a:spcAft>
            <a:buChar char="••"/>
          </a:pPr>
          <a:r>
            <a:rPr lang="zh-CN" altLang="en-US" sz="2700" b="1" kern="1200" dirty="0" smtClean="0">
              <a:solidFill>
                <a:schemeClr val="tx2">
                  <a:lumMod val="10000"/>
                </a:schemeClr>
              </a:solidFill>
            </a:rPr>
            <a:t>古代人类 “天圆地方”的直观感知 </a:t>
          </a:r>
          <a:endParaRPr lang="zh-CN" altLang="en-US" sz="2700" kern="1200" dirty="0">
            <a:solidFill>
              <a:schemeClr val="tx2">
                <a:lumMod val="10000"/>
              </a:schemeClr>
            </a:solidFill>
          </a:endParaRPr>
        </a:p>
        <a:p>
          <a:pPr marL="228600" lvl="1" indent="-228600" algn="l" defTabSz="1200150" rtl="0">
            <a:lnSpc>
              <a:spcPct val="90000"/>
            </a:lnSpc>
            <a:spcBef>
              <a:spcPct val="0"/>
            </a:spcBef>
            <a:spcAft>
              <a:spcPct val="15000"/>
            </a:spcAft>
            <a:buChar char="••"/>
          </a:pPr>
          <a:r>
            <a:rPr lang="zh-CN" altLang="en-US" sz="2700" b="1" kern="1200" dirty="0" smtClean="0">
              <a:solidFill>
                <a:schemeClr val="tx2">
                  <a:lumMod val="10000"/>
                </a:schemeClr>
              </a:solidFill>
            </a:rPr>
            <a:t>随着科学技术和航海交通的发展，逐渐形成大地的球形观念</a:t>
          </a:r>
          <a:endParaRPr lang="zh-CN" altLang="en-US" sz="2700" kern="1200" dirty="0">
            <a:solidFill>
              <a:schemeClr val="tx2">
                <a:lumMod val="10000"/>
              </a:schemeClr>
            </a:solidFill>
          </a:endParaRPr>
        </a:p>
        <a:p>
          <a:pPr marL="228600" lvl="1" indent="-228600" algn="l" defTabSz="1200150" rtl="0">
            <a:lnSpc>
              <a:spcPct val="90000"/>
            </a:lnSpc>
            <a:spcBef>
              <a:spcPct val="0"/>
            </a:spcBef>
            <a:spcAft>
              <a:spcPct val="15000"/>
            </a:spcAft>
            <a:buChar char="••"/>
          </a:pPr>
          <a:r>
            <a:rPr lang="zh-CN" altLang="en-US" sz="2700" b="1" kern="1200" dirty="0" smtClean="0">
              <a:solidFill>
                <a:schemeClr val="tx2">
                  <a:lumMod val="10000"/>
                </a:schemeClr>
              </a:solidFill>
            </a:rPr>
            <a:t>经历了十五世纪末和十六世纪初的地理大发现尤其是环球航行成功之后，最终证明了大地球形观念</a:t>
          </a:r>
          <a:endParaRPr lang="zh-CN" altLang="en-US" sz="2700" kern="1200" dirty="0">
            <a:solidFill>
              <a:schemeClr val="tx2">
                <a:lumMod val="10000"/>
              </a:schemeClr>
            </a:solidFill>
          </a:endParaRPr>
        </a:p>
        <a:p>
          <a:pPr marL="228600" lvl="1" indent="-228600" algn="l" defTabSz="1200150" rtl="0">
            <a:lnSpc>
              <a:spcPct val="90000"/>
            </a:lnSpc>
            <a:spcBef>
              <a:spcPct val="0"/>
            </a:spcBef>
            <a:spcAft>
              <a:spcPct val="15000"/>
            </a:spcAft>
            <a:buChar char="••"/>
          </a:pPr>
          <a:r>
            <a:rPr lang="zh-CN" altLang="en-US" sz="2700" b="1" kern="1200" dirty="0" smtClean="0">
              <a:solidFill>
                <a:schemeClr val="tx2">
                  <a:lumMod val="10000"/>
                </a:schemeClr>
              </a:solidFill>
            </a:rPr>
            <a:t>地球是一个赤道突出、两极扁平的“梨状体”</a:t>
          </a:r>
          <a:endParaRPr lang="zh-CN" altLang="en-US" sz="2700" kern="1200" dirty="0">
            <a:solidFill>
              <a:schemeClr val="tx2">
                <a:lumMod val="10000"/>
              </a:schemeClr>
            </a:solidFill>
          </a:endParaRPr>
        </a:p>
      </dsp:txBody>
      <dsp:txXfrm>
        <a:off x="0" y="550997"/>
        <a:ext cx="8229600" cy="3827250"/>
      </dsp:txXfrm>
    </dsp:sp>
    <dsp:sp modelId="{9DBC78AF-F376-4C4F-B3AC-E4241B2AAB89}">
      <dsp:nvSpPr>
        <dsp:cNvPr id="0" name=""/>
        <dsp:cNvSpPr/>
      </dsp:nvSpPr>
      <dsp:spPr>
        <a:xfrm>
          <a:off x="392191" y="152477"/>
          <a:ext cx="7833013" cy="7970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1778000" rtl="0">
            <a:lnSpc>
              <a:spcPct val="90000"/>
            </a:lnSpc>
            <a:spcBef>
              <a:spcPct val="0"/>
            </a:spcBef>
            <a:spcAft>
              <a:spcPct val="35000"/>
            </a:spcAft>
          </a:pPr>
          <a:r>
            <a:rPr lang="zh-CN" altLang="en-US" sz="4000" b="1" kern="1200" dirty="0" smtClean="0">
              <a:solidFill>
                <a:schemeClr val="bg1"/>
              </a:solidFill>
            </a:rPr>
            <a:t>人类对地球形状的认识过程：</a:t>
          </a:r>
          <a:endParaRPr lang="zh-CN" altLang="en-US" sz="4000" kern="1200" dirty="0">
            <a:solidFill>
              <a:schemeClr val="bg1"/>
            </a:solidFill>
          </a:endParaRPr>
        </a:p>
      </dsp:txBody>
      <dsp:txXfrm>
        <a:off x="431099" y="191385"/>
        <a:ext cx="7755197" cy="71922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0FD0-7F0D-4575-8100-3FE9483EAA16}">
      <dsp:nvSpPr>
        <dsp:cNvPr id="0" name=""/>
        <dsp:cNvSpPr/>
      </dsp:nvSpPr>
      <dsp:spPr>
        <a:xfrm>
          <a:off x="0" y="37907"/>
          <a:ext cx="8229600" cy="12168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rgbClr val="000000"/>
              </a:solidFill>
            </a:rPr>
            <a:t>大地测量用</a:t>
          </a:r>
          <a:r>
            <a:rPr lang="zh-CN" altLang="en-US" sz="2800" b="1" kern="1200" dirty="0" smtClean="0">
              <a:solidFill>
                <a:srgbClr val="FF0000"/>
              </a:solidFill>
            </a:rPr>
            <a:t>平均海平面（大地水准面</a:t>
          </a:r>
          <a:r>
            <a:rPr lang="zh-CN" altLang="en-US" sz="2800" b="1" kern="1200" dirty="0" smtClean="0">
              <a:solidFill>
                <a:srgbClr val="000000"/>
              </a:solidFill>
            </a:rPr>
            <a:t>）来表示的、平滑的封闭曲面</a:t>
          </a:r>
          <a:endParaRPr lang="zh-CN" altLang="en-US" sz="2800" kern="1200" dirty="0">
            <a:solidFill>
              <a:srgbClr val="000000"/>
            </a:solidFill>
          </a:endParaRPr>
        </a:p>
      </dsp:txBody>
      <dsp:txXfrm>
        <a:off x="59399" y="97306"/>
        <a:ext cx="8110802" cy="1098002"/>
      </dsp:txXfrm>
    </dsp:sp>
    <dsp:sp modelId="{A368B478-003E-40BA-8A20-ABF85DAE3FEC}">
      <dsp:nvSpPr>
        <dsp:cNvPr id="0" name=""/>
        <dsp:cNvSpPr/>
      </dsp:nvSpPr>
      <dsp:spPr>
        <a:xfrm>
          <a:off x="0" y="1441907"/>
          <a:ext cx="8229600" cy="12168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rgbClr val="000000"/>
              </a:solidFill>
            </a:rPr>
            <a:t>地球是一个两极比较扁平、赤道部分相对突出的</a:t>
          </a:r>
          <a:r>
            <a:rPr lang="zh-CN" altLang="en-US" sz="2800" b="1" kern="1200" dirty="0" smtClean="0">
              <a:solidFill>
                <a:srgbClr val="FF0000"/>
              </a:solidFill>
            </a:rPr>
            <a:t>椭球体</a:t>
          </a:r>
          <a:endParaRPr lang="zh-CN" altLang="en-US" sz="2800" kern="1200" dirty="0">
            <a:solidFill>
              <a:srgbClr val="000000"/>
            </a:solidFill>
          </a:endParaRPr>
        </a:p>
      </dsp:txBody>
      <dsp:txXfrm>
        <a:off x="59399" y="1501306"/>
        <a:ext cx="8110802" cy="1098002"/>
      </dsp:txXfrm>
    </dsp:sp>
    <dsp:sp modelId="{BA4CE08E-5FA6-42C2-A578-D718CA8877C7}">
      <dsp:nvSpPr>
        <dsp:cNvPr id="0" name=""/>
        <dsp:cNvSpPr/>
      </dsp:nvSpPr>
      <dsp:spPr>
        <a:xfrm>
          <a:off x="0" y="2658707"/>
          <a:ext cx="8229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b="1" kern="1200" dirty="0" smtClean="0">
              <a:solidFill>
                <a:srgbClr val="FFFFFF"/>
              </a:solidFill>
              <a:effectLst>
                <a:outerShdw blurRad="38100" dist="38100" dir="2700000" algn="tl">
                  <a:srgbClr val="000000">
                    <a:alpha val="43137"/>
                  </a:srgbClr>
                </a:outerShdw>
              </a:effectLst>
            </a:rPr>
            <a:t>通过赤道的地球直径比通过两极的直径长</a:t>
          </a:r>
          <a:r>
            <a:rPr lang="en-US" sz="2400" b="1" kern="1200" dirty="0" smtClean="0">
              <a:solidFill>
                <a:srgbClr val="FFFFFF"/>
              </a:solidFill>
              <a:effectLst>
                <a:outerShdw blurRad="38100" dist="38100" dir="2700000" algn="tl">
                  <a:srgbClr val="000000">
                    <a:alpha val="43137"/>
                  </a:srgbClr>
                </a:outerShdw>
              </a:effectLst>
            </a:rPr>
            <a:t>42.5</a:t>
          </a:r>
          <a:r>
            <a:rPr lang="zh-CN" sz="2400" b="1" kern="1200" dirty="0" smtClean="0">
              <a:solidFill>
                <a:srgbClr val="FFFFFF"/>
              </a:solidFill>
              <a:effectLst>
                <a:outerShdw blurRad="38100" dist="38100" dir="2700000" algn="tl">
                  <a:srgbClr val="000000">
                    <a:alpha val="43137"/>
                  </a:srgbClr>
                </a:outerShdw>
              </a:effectLst>
            </a:rPr>
            <a:t>公里</a:t>
          </a:r>
          <a:endParaRPr lang="zh-CN" sz="2400" kern="1200" dirty="0">
            <a:solidFill>
              <a:srgbClr val="FFFFFF"/>
            </a:solidFill>
            <a:effectLst>
              <a:outerShdw blurRad="38100" dist="38100" dir="2700000" algn="tl">
                <a:srgbClr val="000000">
                  <a:alpha val="43137"/>
                </a:srgbClr>
              </a:outerShdw>
            </a:effectLst>
          </a:endParaRPr>
        </a:p>
      </dsp:txBody>
      <dsp:txXfrm>
        <a:off x="0" y="2658707"/>
        <a:ext cx="8229600" cy="10764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2FDA4-DF48-409B-B331-D683CF9E24CB}">
      <dsp:nvSpPr>
        <dsp:cNvPr id="0" name=""/>
        <dsp:cNvSpPr/>
      </dsp:nvSpPr>
      <dsp:spPr>
        <a:xfrm>
          <a:off x="0" y="2022"/>
          <a:ext cx="2843211" cy="13422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kumimoji="1" lang="zh-CN" sz="2000" b="1" kern="1200" dirty="0" smtClean="0">
              <a:solidFill>
                <a:schemeClr val="tx2">
                  <a:lumMod val="10000"/>
                </a:schemeClr>
              </a:solidFill>
            </a:rPr>
            <a:t>南极凹进</a:t>
          </a:r>
          <a:r>
            <a:rPr kumimoji="1" lang="en-US" sz="2000" b="1" kern="1200" dirty="0" smtClean="0">
              <a:solidFill>
                <a:schemeClr val="tx2">
                  <a:lumMod val="10000"/>
                </a:schemeClr>
              </a:solidFill>
            </a:rPr>
            <a:t>24</a:t>
          </a:r>
          <a:r>
            <a:rPr kumimoji="1" lang="zh-CN" sz="2000" b="1" kern="1200" dirty="0" smtClean="0">
              <a:solidFill>
                <a:schemeClr val="tx2">
                  <a:lumMod val="10000"/>
                </a:schemeClr>
              </a:solidFill>
            </a:rPr>
            <a:t>米，北极高出</a:t>
          </a:r>
          <a:r>
            <a:rPr kumimoji="1" lang="en-US" sz="2000" b="1" kern="1200" dirty="0" smtClean="0">
              <a:solidFill>
                <a:schemeClr val="tx2">
                  <a:lumMod val="10000"/>
                </a:schemeClr>
              </a:solidFill>
            </a:rPr>
            <a:t>14</a:t>
          </a:r>
          <a:r>
            <a:rPr kumimoji="1" lang="zh-CN" sz="2000" b="1" kern="1200" dirty="0" smtClean="0">
              <a:solidFill>
                <a:schemeClr val="tx2">
                  <a:lumMod val="10000"/>
                </a:schemeClr>
              </a:solidFill>
            </a:rPr>
            <a:t>米。</a:t>
          </a:r>
          <a:endParaRPr lang="zh-CN" sz="2000" kern="1200" dirty="0">
            <a:solidFill>
              <a:schemeClr val="tx2">
                <a:lumMod val="10000"/>
              </a:schemeClr>
            </a:solidFill>
          </a:endParaRPr>
        </a:p>
      </dsp:txBody>
      <dsp:txXfrm>
        <a:off x="65524" y="67546"/>
        <a:ext cx="2712163" cy="1211218"/>
      </dsp:txXfrm>
    </dsp:sp>
    <dsp:sp modelId="{8220E6BC-FCBE-434A-BF3D-03ABAC7A8FD0}">
      <dsp:nvSpPr>
        <dsp:cNvPr id="0" name=""/>
        <dsp:cNvSpPr/>
      </dsp:nvSpPr>
      <dsp:spPr>
        <a:xfrm>
          <a:off x="0" y="1357170"/>
          <a:ext cx="2843211" cy="13422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kumimoji="1" lang="zh-CN" sz="2000" b="1" kern="1200" dirty="0" smtClean="0">
              <a:solidFill>
                <a:schemeClr val="tx2">
                  <a:lumMod val="10000"/>
                </a:schemeClr>
              </a:solidFill>
            </a:rPr>
            <a:t>从赤道至</a:t>
          </a:r>
          <a:r>
            <a:rPr kumimoji="1" lang="en-US" sz="2000" b="1" kern="1200" dirty="0" smtClean="0">
              <a:solidFill>
                <a:schemeClr val="tx2">
                  <a:lumMod val="10000"/>
                </a:schemeClr>
              </a:solidFill>
            </a:rPr>
            <a:t>60°S</a:t>
          </a:r>
          <a:r>
            <a:rPr kumimoji="1" lang="zh-CN" sz="2000" b="1" kern="1200" dirty="0" smtClean="0">
              <a:solidFill>
                <a:schemeClr val="tx2">
                  <a:lumMod val="10000"/>
                </a:schemeClr>
              </a:solidFill>
            </a:rPr>
            <a:t>之间高出基准面，赤道至</a:t>
          </a:r>
          <a:r>
            <a:rPr kumimoji="1" lang="en-US" sz="2000" b="1" kern="1200" dirty="0" smtClean="0">
              <a:solidFill>
                <a:schemeClr val="tx2">
                  <a:lumMod val="10000"/>
                </a:schemeClr>
              </a:solidFill>
            </a:rPr>
            <a:t>45°N</a:t>
          </a:r>
          <a:r>
            <a:rPr kumimoji="1" lang="zh-CN" sz="2000" b="1" kern="1200" dirty="0" smtClean="0">
              <a:solidFill>
                <a:schemeClr val="tx2">
                  <a:lumMod val="10000"/>
                </a:schemeClr>
              </a:solidFill>
            </a:rPr>
            <a:t>之间低于基准面。</a:t>
          </a:r>
          <a:endParaRPr lang="zh-CN" sz="2000" kern="1200" dirty="0">
            <a:solidFill>
              <a:schemeClr val="tx2">
                <a:lumMod val="10000"/>
              </a:schemeClr>
            </a:solidFill>
          </a:endParaRPr>
        </a:p>
      </dsp:txBody>
      <dsp:txXfrm>
        <a:off x="65524" y="1422694"/>
        <a:ext cx="2712163" cy="1211218"/>
      </dsp:txXfrm>
    </dsp:sp>
    <dsp:sp modelId="{D86AED5D-4887-486D-BDA1-5A34CBE510C0}">
      <dsp:nvSpPr>
        <dsp:cNvPr id="0" name=""/>
        <dsp:cNvSpPr/>
      </dsp:nvSpPr>
      <dsp:spPr>
        <a:xfrm>
          <a:off x="0" y="2712318"/>
          <a:ext cx="2843211" cy="134226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kumimoji="1" lang="zh-CN" altLang="en-US" sz="2000" b="1" kern="1200" dirty="0" smtClean="0">
              <a:solidFill>
                <a:schemeClr val="tx2">
                  <a:lumMod val="10000"/>
                </a:schemeClr>
              </a:solidFill>
            </a:rPr>
            <a:t>洋面上至少各有三个较大的隆起区和凹陷区。</a:t>
          </a:r>
          <a:endParaRPr lang="zh-CN" altLang="en-US" sz="2000" kern="1200" dirty="0">
            <a:solidFill>
              <a:schemeClr val="tx2">
                <a:lumMod val="10000"/>
              </a:schemeClr>
            </a:solidFill>
          </a:endParaRPr>
        </a:p>
      </dsp:txBody>
      <dsp:txXfrm>
        <a:off x="65524" y="2777842"/>
        <a:ext cx="2712163" cy="121121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54510-EB24-4864-9054-EDC3889E8E93}">
      <dsp:nvSpPr>
        <dsp:cNvPr id="0" name=""/>
        <dsp:cNvSpPr/>
      </dsp:nvSpPr>
      <dsp:spPr>
        <a:xfrm>
          <a:off x="0" y="0"/>
          <a:ext cx="8229600" cy="151805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solidFill>
                <a:schemeClr val="tx2">
                  <a:lumMod val="10000"/>
                </a:schemeClr>
              </a:solidFill>
            </a:rPr>
            <a:t>当平行光线照射到地球表面时，不同纬度地区的正午</a:t>
          </a:r>
          <a:r>
            <a:rPr lang="zh-CN" altLang="en-US" sz="2400" b="1" u="sng" kern="1200" dirty="0" smtClean="0">
              <a:solidFill>
                <a:srgbClr val="FF0000"/>
              </a:solidFill>
            </a:rPr>
            <a:t>太阳高度角</a:t>
          </a:r>
          <a:r>
            <a:rPr lang="zh-CN" altLang="en-US" sz="2000" b="1" kern="1200" dirty="0" smtClean="0">
              <a:solidFill>
                <a:schemeClr val="tx2">
                  <a:lumMod val="10000"/>
                </a:schemeClr>
              </a:solidFill>
            </a:rPr>
            <a:t>各不相同</a:t>
          </a:r>
          <a:endParaRPr lang="zh-CN" altLang="en-US" sz="2000" b="1" kern="1200" dirty="0">
            <a:solidFill>
              <a:schemeClr val="tx2">
                <a:lumMod val="10000"/>
              </a:schemeClr>
            </a:solidFill>
          </a:endParaRPr>
        </a:p>
      </dsp:txBody>
      <dsp:txXfrm>
        <a:off x="1797725" y="0"/>
        <a:ext cx="6431874" cy="1518057"/>
      </dsp:txXfrm>
    </dsp:sp>
    <dsp:sp modelId="{26929E64-AC76-40BC-B3D1-BB8789CADEA6}">
      <dsp:nvSpPr>
        <dsp:cNvPr id="0" name=""/>
        <dsp:cNvSpPr/>
      </dsp:nvSpPr>
      <dsp:spPr>
        <a:xfrm>
          <a:off x="151805" y="151805"/>
          <a:ext cx="1645920" cy="1214446"/>
        </a:xfrm>
        <a:prstGeom prst="roundRect">
          <a:avLst>
            <a:gd name="adj" fmla="val 10000"/>
          </a:avLst>
        </a:prstGeom>
        <a:blipFill rotWithShape="0">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FB418A83-F376-4650-9F58-25F1784EE6A6}">
      <dsp:nvSpPr>
        <dsp:cNvPr id="0" name=""/>
        <dsp:cNvSpPr/>
      </dsp:nvSpPr>
      <dsp:spPr>
        <a:xfrm>
          <a:off x="0" y="1669863"/>
          <a:ext cx="8229600" cy="151805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dirty="0" smtClean="0">
              <a:solidFill>
                <a:schemeClr val="tx2">
                  <a:lumMod val="10000"/>
                </a:schemeClr>
              </a:solidFill>
            </a:rPr>
            <a:t>地球赤道面与黄道面的夹角（黄赤交角）决定了</a:t>
          </a:r>
          <a:r>
            <a:rPr lang="zh-CN" sz="2400" b="1" u="sng" kern="1200" dirty="0" smtClean="0">
              <a:solidFill>
                <a:srgbClr val="FF0000"/>
              </a:solidFill>
            </a:rPr>
            <a:t>太阳正午高度角</a:t>
          </a:r>
          <a:r>
            <a:rPr lang="zh-CN" sz="2000" b="1" kern="1200" dirty="0" smtClean="0">
              <a:solidFill>
                <a:schemeClr val="tx2">
                  <a:lumMod val="10000"/>
                </a:schemeClr>
              </a:solidFill>
            </a:rPr>
            <a:t>有规律地从南北纬</a:t>
          </a:r>
          <a:r>
            <a:rPr lang="en-US" sz="2000" b="1" kern="1200" dirty="0" smtClean="0">
              <a:solidFill>
                <a:schemeClr val="tx2">
                  <a:lumMod val="10000"/>
                </a:schemeClr>
              </a:solidFill>
            </a:rPr>
            <a:t>23°27′</a:t>
          </a:r>
          <a:r>
            <a:rPr lang="zh-CN" sz="2000" b="1" kern="1200" dirty="0" smtClean="0">
              <a:solidFill>
                <a:schemeClr val="tx2">
                  <a:lumMod val="10000"/>
                </a:schemeClr>
              </a:solidFill>
            </a:rPr>
            <a:t>之间向两极减小</a:t>
          </a:r>
          <a:endParaRPr lang="zh-CN" sz="2000" b="1" kern="1200" dirty="0">
            <a:solidFill>
              <a:schemeClr val="tx2">
                <a:lumMod val="10000"/>
              </a:schemeClr>
            </a:solidFill>
          </a:endParaRPr>
        </a:p>
      </dsp:txBody>
      <dsp:txXfrm>
        <a:off x="1797725" y="1669863"/>
        <a:ext cx="6431874" cy="1518057"/>
      </dsp:txXfrm>
    </dsp:sp>
    <dsp:sp modelId="{E4F9A37A-4F41-4A38-89D4-D74D20B6FD6C}">
      <dsp:nvSpPr>
        <dsp:cNvPr id="0" name=""/>
        <dsp:cNvSpPr/>
      </dsp:nvSpPr>
      <dsp:spPr>
        <a:xfrm>
          <a:off x="151805" y="1821668"/>
          <a:ext cx="1645920" cy="1214446"/>
        </a:xfrm>
        <a:prstGeom prst="roundRect">
          <a:avLst>
            <a:gd name="adj" fmla="val 10000"/>
          </a:avLst>
        </a:prstGeom>
        <a:blipFill rotWithShape="0">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DA837F0D-88E0-4BC4-A299-CFBC3C0A7393}">
      <dsp:nvSpPr>
        <dsp:cNvPr id="0" name=""/>
        <dsp:cNvSpPr/>
      </dsp:nvSpPr>
      <dsp:spPr>
        <a:xfrm>
          <a:off x="0" y="3339726"/>
          <a:ext cx="8229600" cy="151805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solidFill>
                <a:schemeClr val="tx2">
                  <a:lumMod val="10000"/>
                </a:schemeClr>
              </a:solidFill>
            </a:rPr>
            <a:t>太阳辐射使地表增暖的程度按同样的方向降低，造成地球上热量的带状分布和所有与地表热状况相关的自然现象（如气候、植被和土壤等）的</a:t>
          </a:r>
          <a:r>
            <a:rPr lang="zh-CN" altLang="en-US" sz="2400" b="1" u="sng" kern="1200" dirty="0" smtClean="0">
              <a:solidFill>
                <a:srgbClr val="FF0000"/>
              </a:solidFill>
            </a:rPr>
            <a:t>纬度地带性</a:t>
          </a:r>
          <a:r>
            <a:rPr lang="zh-CN" altLang="en-US" sz="2000" b="1" kern="1200" dirty="0" smtClean="0">
              <a:solidFill>
                <a:schemeClr val="tx2">
                  <a:lumMod val="10000"/>
                </a:schemeClr>
              </a:solidFill>
            </a:rPr>
            <a:t>分布</a:t>
          </a:r>
          <a:endParaRPr lang="zh-CN" altLang="en-US" sz="2000" b="1" kern="1200" dirty="0">
            <a:solidFill>
              <a:schemeClr val="tx2">
                <a:lumMod val="10000"/>
              </a:schemeClr>
            </a:solidFill>
          </a:endParaRPr>
        </a:p>
      </dsp:txBody>
      <dsp:txXfrm>
        <a:off x="1797725" y="3339726"/>
        <a:ext cx="6431874" cy="1518057"/>
      </dsp:txXfrm>
    </dsp:sp>
    <dsp:sp modelId="{C54ED112-6930-4BE3-915B-E82F4F9D9167}">
      <dsp:nvSpPr>
        <dsp:cNvPr id="0" name=""/>
        <dsp:cNvSpPr/>
      </dsp:nvSpPr>
      <dsp:spPr>
        <a:xfrm>
          <a:off x="151805" y="3491532"/>
          <a:ext cx="1645920" cy="1214446"/>
        </a:xfrm>
        <a:prstGeom prst="roundRect">
          <a:avLst>
            <a:gd name="adj" fmla="val 10000"/>
          </a:avLst>
        </a:prstGeom>
        <a:blipFill rotWithShape="0">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459A9-3242-4B77-8DD3-05742C03459F}">
      <dsp:nvSpPr>
        <dsp:cNvPr id="0" name=""/>
        <dsp:cNvSpPr/>
      </dsp:nvSpPr>
      <dsp:spPr>
        <a:xfrm>
          <a:off x="0" y="61307"/>
          <a:ext cx="8229600" cy="70433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chemeClr val="tx2">
                  <a:lumMod val="10000"/>
                </a:schemeClr>
              </a:solidFill>
            </a:rPr>
            <a:t>人类的认识过程：</a:t>
          </a:r>
          <a:endParaRPr lang="zh-CN" altLang="en-US" sz="2800" b="1" kern="1200" dirty="0">
            <a:solidFill>
              <a:schemeClr val="tx2">
                <a:lumMod val="10000"/>
              </a:schemeClr>
            </a:solidFill>
          </a:endParaRPr>
        </a:p>
      </dsp:txBody>
      <dsp:txXfrm>
        <a:off x="34383" y="95690"/>
        <a:ext cx="8160834" cy="635573"/>
      </dsp:txXfrm>
    </dsp:sp>
    <dsp:sp modelId="{A53FC59E-0D07-4CE9-ADE2-434A8C7B0581}">
      <dsp:nvSpPr>
        <dsp:cNvPr id="0" name=""/>
        <dsp:cNvSpPr/>
      </dsp:nvSpPr>
      <dsp:spPr>
        <a:xfrm>
          <a:off x="0" y="765647"/>
          <a:ext cx="8229600" cy="2260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altLang="en-US" sz="2200" b="1" kern="1200" dirty="0" smtClean="0">
              <a:solidFill>
                <a:srgbClr val="FFFFFF"/>
              </a:solidFill>
              <a:effectLst>
                <a:outerShdw blurRad="38100" dist="38100" dir="2700000" algn="tl">
                  <a:srgbClr val="000000">
                    <a:alpha val="43137"/>
                  </a:srgbClr>
                </a:outerShdw>
              </a:effectLst>
            </a:rPr>
            <a:t>没有先进的测量技术和方法，“地球究竟有多大”是一个难题； </a:t>
          </a:r>
          <a:endParaRPr lang="zh-CN" altLang="en-US" sz="2200" kern="1200" dirty="0">
            <a:solidFill>
              <a:srgbClr val="FFFFFF"/>
            </a:solidFill>
            <a:effectLst>
              <a:outerShdw blurRad="38100" dist="38100" dir="2700000" algn="tl">
                <a:srgbClr val="000000">
                  <a:alpha val="43137"/>
                </a:srgbClr>
              </a:outerShdw>
            </a:effectLst>
          </a:endParaRPr>
        </a:p>
        <a:p>
          <a:pPr marL="228600" lvl="1" indent="-228600" algn="l" defTabSz="977900" rtl="0">
            <a:lnSpc>
              <a:spcPct val="90000"/>
            </a:lnSpc>
            <a:spcBef>
              <a:spcPct val="0"/>
            </a:spcBef>
            <a:spcAft>
              <a:spcPct val="20000"/>
            </a:spcAft>
            <a:buChar char="••"/>
          </a:pPr>
          <a:r>
            <a:rPr lang="zh-CN" sz="2200" b="1" kern="1200" dirty="0" smtClean="0">
              <a:solidFill>
                <a:srgbClr val="FFFFFF"/>
              </a:solidFill>
              <a:effectLst>
                <a:outerShdw blurRad="38100" dist="38100" dir="2700000" algn="tl">
                  <a:srgbClr val="000000">
                    <a:alpha val="43137"/>
                  </a:srgbClr>
                </a:outerShdw>
              </a:effectLst>
            </a:rPr>
            <a:t>埃拉托色尼（公元前</a:t>
          </a:r>
          <a:r>
            <a:rPr lang="en-US" sz="2200" b="1" kern="1200" dirty="0" smtClean="0">
              <a:solidFill>
                <a:srgbClr val="FFFFFF"/>
              </a:solidFill>
              <a:effectLst>
                <a:outerShdw blurRad="38100" dist="38100" dir="2700000" algn="tl">
                  <a:srgbClr val="000000">
                    <a:alpha val="43137"/>
                  </a:srgbClr>
                </a:outerShdw>
              </a:effectLst>
            </a:rPr>
            <a:t>284—192</a:t>
          </a:r>
          <a:r>
            <a:rPr lang="zh-CN" sz="2200" b="1" kern="1200" dirty="0" smtClean="0">
              <a:solidFill>
                <a:srgbClr val="FFFFFF"/>
              </a:solidFill>
              <a:effectLst>
                <a:outerShdw blurRad="38100" dist="38100" dir="2700000" algn="tl">
                  <a:srgbClr val="000000">
                    <a:alpha val="43137"/>
                  </a:srgbClr>
                </a:outerShdw>
              </a:effectLst>
            </a:rPr>
            <a:t>年）首次进行地球大小测量；</a:t>
          </a:r>
          <a:endParaRPr lang="zh-CN" sz="2200" kern="1200" dirty="0">
            <a:solidFill>
              <a:srgbClr val="FFFFFF"/>
            </a:solidFill>
            <a:effectLst>
              <a:outerShdw blurRad="38100" dist="38100" dir="2700000" algn="tl">
                <a:srgbClr val="000000">
                  <a:alpha val="43137"/>
                </a:srgbClr>
              </a:outerShdw>
            </a:effectLst>
          </a:endParaRPr>
        </a:p>
        <a:p>
          <a:pPr marL="228600" lvl="1" indent="-228600" algn="l" defTabSz="977900" rtl="0">
            <a:lnSpc>
              <a:spcPct val="90000"/>
            </a:lnSpc>
            <a:spcBef>
              <a:spcPct val="0"/>
            </a:spcBef>
            <a:spcAft>
              <a:spcPct val="20000"/>
            </a:spcAft>
            <a:buChar char="••"/>
          </a:pPr>
          <a:r>
            <a:rPr lang="zh-CN" sz="2200" b="1" kern="1200" dirty="0" smtClean="0">
              <a:solidFill>
                <a:srgbClr val="FFFFFF"/>
              </a:solidFill>
              <a:effectLst>
                <a:outerShdw blurRad="38100" dist="38100" dir="2700000" algn="tl">
                  <a:srgbClr val="000000">
                    <a:alpha val="43137"/>
                  </a:srgbClr>
                </a:outerShdw>
              </a:effectLst>
            </a:rPr>
            <a:t>公元</a:t>
          </a:r>
          <a:r>
            <a:rPr lang="en-US" sz="2200" b="1" kern="1200" dirty="0" smtClean="0">
              <a:solidFill>
                <a:srgbClr val="FFFFFF"/>
              </a:solidFill>
              <a:effectLst>
                <a:outerShdw blurRad="38100" dist="38100" dir="2700000" algn="tl">
                  <a:srgbClr val="000000">
                    <a:alpha val="43137"/>
                  </a:srgbClr>
                </a:outerShdw>
              </a:effectLst>
            </a:rPr>
            <a:t>723</a:t>
          </a:r>
          <a:r>
            <a:rPr lang="zh-CN" sz="2200" b="1" kern="1200" dirty="0" smtClean="0">
              <a:solidFill>
                <a:srgbClr val="FFFFFF"/>
              </a:solidFill>
              <a:effectLst>
                <a:outerShdw blurRad="38100" dist="38100" dir="2700000" algn="tl">
                  <a:srgbClr val="000000">
                    <a:alpha val="43137"/>
                  </a:srgbClr>
                </a:outerShdw>
              </a:effectLst>
            </a:rPr>
            <a:t>年，唐朝的僧一行（张遂）、南宫说等人分别在</a:t>
          </a:r>
          <a:r>
            <a:rPr lang="en-US" sz="2200" b="1" kern="1200" dirty="0" smtClean="0">
              <a:solidFill>
                <a:srgbClr val="FFFFFF"/>
              </a:solidFill>
              <a:effectLst>
                <a:outerShdw blurRad="38100" dist="38100" dir="2700000" algn="tl">
                  <a:srgbClr val="000000">
                    <a:alpha val="43137"/>
                  </a:srgbClr>
                </a:outerShdw>
              </a:effectLst>
            </a:rPr>
            <a:t>13</a:t>
          </a:r>
          <a:r>
            <a:rPr lang="zh-CN" sz="2200" b="1" kern="1200" dirty="0" smtClean="0">
              <a:solidFill>
                <a:srgbClr val="FFFFFF"/>
              </a:solidFill>
              <a:effectLst>
                <a:outerShdw blurRad="38100" dist="38100" dir="2700000" algn="tl">
                  <a:srgbClr val="000000">
                    <a:alpha val="43137"/>
                  </a:srgbClr>
                </a:outerShdw>
              </a:effectLst>
            </a:rPr>
            <a:t>个地方测量当地的地理纬度；</a:t>
          </a:r>
          <a:endParaRPr lang="zh-CN" sz="2200" kern="1200" dirty="0">
            <a:solidFill>
              <a:srgbClr val="FFFFFF"/>
            </a:solidFill>
            <a:effectLst>
              <a:outerShdw blurRad="38100" dist="38100" dir="2700000" algn="tl">
                <a:srgbClr val="000000">
                  <a:alpha val="43137"/>
                </a:srgbClr>
              </a:outerShdw>
            </a:effectLst>
          </a:endParaRPr>
        </a:p>
        <a:p>
          <a:pPr marL="228600" lvl="1" indent="-228600" algn="l" defTabSz="977900" rtl="0">
            <a:lnSpc>
              <a:spcPct val="90000"/>
            </a:lnSpc>
            <a:spcBef>
              <a:spcPct val="0"/>
            </a:spcBef>
            <a:spcAft>
              <a:spcPct val="20000"/>
            </a:spcAft>
            <a:buChar char="••"/>
          </a:pPr>
          <a:r>
            <a:rPr lang="zh-CN" altLang="en-US" sz="2200" b="1" kern="1200" dirty="0" smtClean="0">
              <a:solidFill>
                <a:srgbClr val="FFFFFF"/>
              </a:solidFill>
              <a:effectLst>
                <a:outerShdw blurRad="38100" dist="38100" dir="2700000" algn="tl">
                  <a:srgbClr val="000000">
                    <a:alpha val="43137"/>
                  </a:srgbClr>
                </a:outerShdw>
              </a:effectLst>
            </a:rPr>
            <a:t>现代对地球大小的测量已经相当准确。</a:t>
          </a:r>
          <a:endParaRPr lang="zh-CN" altLang="en-US" sz="2200" kern="1200" dirty="0">
            <a:solidFill>
              <a:srgbClr val="FFFFFF"/>
            </a:solidFill>
            <a:effectLst>
              <a:outerShdw blurRad="38100" dist="38100" dir="2700000" algn="tl">
                <a:srgbClr val="000000">
                  <a:alpha val="43137"/>
                </a:srgbClr>
              </a:outerShdw>
            </a:effectLst>
          </a:endParaRPr>
        </a:p>
      </dsp:txBody>
      <dsp:txXfrm>
        <a:off x="0" y="765647"/>
        <a:ext cx="8229600" cy="2260440"/>
      </dsp:txXfrm>
    </dsp:sp>
    <dsp:sp modelId="{308DECAF-4915-4677-AD8D-76DAC078E283}">
      <dsp:nvSpPr>
        <dsp:cNvPr id="0" name=""/>
        <dsp:cNvSpPr/>
      </dsp:nvSpPr>
      <dsp:spPr>
        <a:xfrm>
          <a:off x="0" y="3026087"/>
          <a:ext cx="8229600" cy="70433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chemeClr val="tx2">
                  <a:lumMod val="10000"/>
                </a:schemeClr>
              </a:solidFill>
            </a:rPr>
            <a:t>地理意义：</a:t>
          </a:r>
          <a:endParaRPr lang="zh-CN" altLang="en-US" sz="2800" kern="1200" dirty="0">
            <a:solidFill>
              <a:schemeClr val="tx2">
                <a:lumMod val="10000"/>
              </a:schemeClr>
            </a:solidFill>
          </a:endParaRPr>
        </a:p>
      </dsp:txBody>
      <dsp:txXfrm>
        <a:off x="34383" y="3060470"/>
        <a:ext cx="8160834" cy="635573"/>
      </dsp:txXfrm>
    </dsp:sp>
    <dsp:sp modelId="{9F510AAF-6257-47F7-9C02-52E64DB43ECE}">
      <dsp:nvSpPr>
        <dsp:cNvPr id="0" name=""/>
        <dsp:cNvSpPr/>
      </dsp:nvSpPr>
      <dsp:spPr>
        <a:xfrm>
          <a:off x="0" y="3730427"/>
          <a:ext cx="822960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b="1" kern="1200" dirty="0" smtClean="0">
              <a:solidFill>
                <a:srgbClr val="FFFFFF"/>
              </a:solidFill>
              <a:effectLst>
                <a:outerShdw blurRad="38100" dist="38100" dir="2700000" algn="tl">
                  <a:srgbClr val="000000">
                    <a:alpha val="43137"/>
                  </a:srgbClr>
                </a:outerShdw>
              </a:effectLst>
            </a:rPr>
            <a:t>地球的巨大质量和体积，使其能够吸着周围的气体，保持一个具有一定质量和厚度的大气圈。</a:t>
          </a:r>
          <a:endParaRPr lang="zh-CN" altLang="en-US" sz="2200" kern="1200" dirty="0">
            <a:solidFill>
              <a:srgbClr val="FFFFFF"/>
            </a:solidFill>
            <a:effectLst>
              <a:outerShdw blurRad="38100" dist="38100" dir="2700000" algn="tl">
                <a:srgbClr val="000000">
                  <a:alpha val="43137"/>
                </a:srgbClr>
              </a:outerShdw>
            </a:effectLst>
          </a:endParaRPr>
        </a:p>
      </dsp:txBody>
      <dsp:txXfrm>
        <a:off x="0" y="3730427"/>
        <a:ext cx="8229600" cy="73899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F9122-E416-4A80-9B58-ADDA9A8F1C3B}">
      <dsp:nvSpPr>
        <dsp:cNvPr id="0" name=""/>
        <dsp:cNvSpPr/>
      </dsp:nvSpPr>
      <dsp:spPr>
        <a:xfrm>
          <a:off x="-5122379" y="-784684"/>
          <a:ext cx="6100094" cy="6100094"/>
        </a:xfrm>
        <a:prstGeom prst="blockArc">
          <a:avLst>
            <a:gd name="adj1" fmla="val 18900000"/>
            <a:gd name="adj2" fmla="val 2700000"/>
            <a:gd name="adj3" fmla="val 354"/>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434779-63A8-42D5-A2D3-8937004D5A89}">
      <dsp:nvSpPr>
        <dsp:cNvPr id="0" name=""/>
        <dsp:cNvSpPr/>
      </dsp:nvSpPr>
      <dsp:spPr>
        <a:xfrm>
          <a:off x="427666" y="283079"/>
          <a:ext cx="7739375" cy="5665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677" tIns="71120" rIns="71120" bIns="71120" numCol="1" spcCol="1270" anchor="ctr" anchorCtr="0">
          <a:noAutofit/>
        </a:bodyPr>
        <a:lstStyle/>
        <a:p>
          <a:pPr lvl="0" algn="l" defTabSz="1244600" rtl="0">
            <a:lnSpc>
              <a:spcPct val="90000"/>
            </a:lnSpc>
            <a:spcBef>
              <a:spcPct val="0"/>
            </a:spcBef>
            <a:spcAft>
              <a:spcPct val="35000"/>
            </a:spcAft>
          </a:pPr>
          <a:r>
            <a:rPr lang="zh-CN" sz="2800" b="1" kern="1200" dirty="0" smtClean="0"/>
            <a:t>赤道半径：</a:t>
          </a:r>
          <a:r>
            <a:rPr lang="en-US" sz="2800" b="1" kern="1200" dirty="0" smtClean="0"/>
            <a:t>6378.14 km</a:t>
          </a:r>
          <a:endParaRPr lang="zh-CN" sz="2800" kern="1200" dirty="0"/>
        </a:p>
      </dsp:txBody>
      <dsp:txXfrm>
        <a:off x="427666" y="283079"/>
        <a:ext cx="7739375" cy="566521"/>
      </dsp:txXfrm>
    </dsp:sp>
    <dsp:sp modelId="{A63342DD-9EB0-4180-9F97-75E4B2504013}">
      <dsp:nvSpPr>
        <dsp:cNvPr id="0" name=""/>
        <dsp:cNvSpPr/>
      </dsp:nvSpPr>
      <dsp:spPr>
        <a:xfrm>
          <a:off x="73590" y="212264"/>
          <a:ext cx="708152" cy="70815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588F48-890C-4849-AD65-66B365217F0E}">
      <dsp:nvSpPr>
        <dsp:cNvPr id="0" name=""/>
        <dsp:cNvSpPr/>
      </dsp:nvSpPr>
      <dsp:spPr>
        <a:xfrm>
          <a:off x="833619" y="1132590"/>
          <a:ext cx="7333422" cy="5665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677" tIns="71120" rIns="71120" bIns="71120" numCol="1" spcCol="1270" anchor="ctr" anchorCtr="0">
          <a:noAutofit/>
        </a:bodyPr>
        <a:lstStyle/>
        <a:p>
          <a:pPr lvl="0" algn="l" defTabSz="1244600" rtl="0">
            <a:lnSpc>
              <a:spcPct val="90000"/>
            </a:lnSpc>
            <a:spcBef>
              <a:spcPct val="0"/>
            </a:spcBef>
            <a:spcAft>
              <a:spcPct val="35000"/>
            </a:spcAft>
          </a:pPr>
          <a:r>
            <a:rPr lang="zh-CN" sz="2800" b="1" kern="1200" smtClean="0"/>
            <a:t>极半径：</a:t>
          </a:r>
          <a:r>
            <a:rPr lang="en-US" sz="2800" b="1" kern="1200" smtClean="0"/>
            <a:t>6356.755 km</a:t>
          </a:r>
          <a:endParaRPr lang="zh-CN" sz="2800" kern="1200"/>
        </a:p>
      </dsp:txBody>
      <dsp:txXfrm>
        <a:off x="833619" y="1132590"/>
        <a:ext cx="7333422" cy="566521"/>
      </dsp:txXfrm>
    </dsp:sp>
    <dsp:sp modelId="{A62F244A-8564-419C-B073-82B47BE63C1F}">
      <dsp:nvSpPr>
        <dsp:cNvPr id="0" name=""/>
        <dsp:cNvSpPr/>
      </dsp:nvSpPr>
      <dsp:spPr>
        <a:xfrm>
          <a:off x="479543" y="1061775"/>
          <a:ext cx="708152" cy="70815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9AE7A1-F598-4761-BD56-A3769E55AEE3}">
      <dsp:nvSpPr>
        <dsp:cNvPr id="0" name=""/>
        <dsp:cNvSpPr/>
      </dsp:nvSpPr>
      <dsp:spPr>
        <a:xfrm>
          <a:off x="958214" y="1982101"/>
          <a:ext cx="7208827" cy="5665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677" tIns="71120" rIns="71120" bIns="71120" numCol="1" spcCol="1270" anchor="ctr" anchorCtr="0">
          <a:noAutofit/>
        </a:bodyPr>
        <a:lstStyle/>
        <a:p>
          <a:pPr lvl="0" algn="l" defTabSz="1244600" rtl="0">
            <a:lnSpc>
              <a:spcPct val="90000"/>
            </a:lnSpc>
            <a:spcBef>
              <a:spcPct val="0"/>
            </a:spcBef>
            <a:spcAft>
              <a:spcPct val="35000"/>
            </a:spcAft>
          </a:pPr>
          <a:r>
            <a:rPr lang="zh-CN" sz="2800" b="1" kern="1200" smtClean="0"/>
            <a:t>总面积：</a:t>
          </a:r>
          <a:r>
            <a:rPr lang="en-US" sz="2800" b="1" kern="1200" smtClean="0"/>
            <a:t>5.1</a:t>
          </a:r>
          <a:r>
            <a:rPr lang="zh-CN" sz="2800" b="1" kern="1200" smtClean="0"/>
            <a:t>*</a:t>
          </a:r>
          <a:r>
            <a:rPr lang="en-US" sz="2800" b="1" kern="1200" smtClean="0"/>
            <a:t>10</a:t>
          </a:r>
          <a:r>
            <a:rPr lang="en-US" sz="2800" b="1" kern="1200" baseline="30000" smtClean="0"/>
            <a:t>8 </a:t>
          </a:r>
          <a:r>
            <a:rPr lang="en-US" sz="2800" b="1" kern="1200" smtClean="0"/>
            <a:t>km</a:t>
          </a:r>
          <a:r>
            <a:rPr lang="en-US" sz="2800" b="1" kern="1200" baseline="30000" smtClean="0"/>
            <a:t>2</a:t>
          </a:r>
          <a:endParaRPr lang="zh-CN" sz="2800" kern="1200"/>
        </a:p>
      </dsp:txBody>
      <dsp:txXfrm>
        <a:off x="958214" y="1982101"/>
        <a:ext cx="7208827" cy="566521"/>
      </dsp:txXfrm>
    </dsp:sp>
    <dsp:sp modelId="{391CA797-FA05-4539-86F8-408F3A9302BF}">
      <dsp:nvSpPr>
        <dsp:cNvPr id="0" name=""/>
        <dsp:cNvSpPr/>
      </dsp:nvSpPr>
      <dsp:spPr>
        <a:xfrm>
          <a:off x="604138" y="1911286"/>
          <a:ext cx="708152" cy="70815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12FFDE-E718-44A0-810E-3A898DD66594}">
      <dsp:nvSpPr>
        <dsp:cNvPr id="0" name=""/>
        <dsp:cNvSpPr/>
      </dsp:nvSpPr>
      <dsp:spPr>
        <a:xfrm>
          <a:off x="833619" y="2831612"/>
          <a:ext cx="7333422" cy="5665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677" tIns="71120" rIns="71120" bIns="71120" numCol="1" spcCol="1270" anchor="ctr" anchorCtr="0">
          <a:noAutofit/>
        </a:bodyPr>
        <a:lstStyle/>
        <a:p>
          <a:pPr lvl="0" algn="l" defTabSz="1244600" rtl="0">
            <a:lnSpc>
              <a:spcPct val="90000"/>
            </a:lnSpc>
            <a:spcBef>
              <a:spcPct val="0"/>
            </a:spcBef>
            <a:spcAft>
              <a:spcPct val="35000"/>
            </a:spcAft>
          </a:pPr>
          <a:r>
            <a:rPr lang="zh-CN" sz="2800" b="1" kern="1200" smtClean="0"/>
            <a:t>总体积：</a:t>
          </a:r>
          <a:r>
            <a:rPr lang="en-US" sz="2800" b="1" kern="1200" smtClean="0"/>
            <a:t>10833</a:t>
          </a:r>
          <a:r>
            <a:rPr lang="zh-CN" sz="2800" b="1" kern="1200" smtClean="0"/>
            <a:t>*</a:t>
          </a:r>
          <a:r>
            <a:rPr lang="en-US" sz="2800" b="1" kern="1200" smtClean="0"/>
            <a:t>10</a:t>
          </a:r>
          <a:r>
            <a:rPr lang="en-US" sz="2800" b="1" kern="1200" baseline="30000" smtClean="0"/>
            <a:t>8 </a:t>
          </a:r>
          <a:r>
            <a:rPr lang="en-US" sz="2800" b="1" kern="1200" smtClean="0"/>
            <a:t>km</a:t>
          </a:r>
          <a:r>
            <a:rPr lang="en-US" sz="2800" b="1" kern="1200" baseline="30000" smtClean="0"/>
            <a:t>3</a:t>
          </a:r>
          <a:endParaRPr lang="zh-CN" sz="2800" kern="1200"/>
        </a:p>
      </dsp:txBody>
      <dsp:txXfrm>
        <a:off x="833619" y="2831612"/>
        <a:ext cx="7333422" cy="566521"/>
      </dsp:txXfrm>
    </dsp:sp>
    <dsp:sp modelId="{29938CDD-4C50-47E4-95CC-3E4C3469A3F0}">
      <dsp:nvSpPr>
        <dsp:cNvPr id="0" name=""/>
        <dsp:cNvSpPr/>
      </dsp:nvSpPr>
      <dsp:spPr>
        <a:xfrm>
          <a:off x="479543" y="2760797"/>
          <a:ext cx="708152" cy="70815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907735-C255-42F3-A962-7D6403C57B9D}">
      <dsp:nvSpPr>
        <dsp:cNvPr id="0" name=""/>
        <dsp:cNvSpPr/>
      </dsp:nvSpPr>
      <dsp:spPr>
        <a:xfrm>
          <a:off x="427666" y="3681123"/>
          <a:ext cx="7739375" cy="5665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677" tIns="71120" rIns="71120" bIns="71120" numCol="1" spcCol="1270" anchor="ctr" anchorCtr="0">
          <a:noAutofit/>
        </a:bodyPr>
        <a:lstStyle/>
        <a:p>
          <a:pPr lvl="0" algn="l" defTabSz="1244600" rtl="0">
            <a:lnSpc>
              <a:spcPct val="90000"/>
            </a:lnSpc>
            <a:spcBef>
              <a:spcPct val="0"/>
            </a:spcBef>
            <a:spcAft>
              <a:spcPct val="35000"/>
            </a:spcAft>
          </a:pPr>
          <a:r>
            <a:rPr lang="zh-CN" sz="2800" b="1" kern="1200" smtClean="0"/>
            <a:t>总质量：</a:t>
          </a:r>
          <a:r>
            <a:rPr lang="en-US" sz="2800" b="1" kern="1200" smtClean="0"/>
            <a:t>6.588</a:t>
          </a:r>
          <a:r>
            <a:rPr lang="zh-CN" sz="2800" b="1" kern="1200" smtClean="0"/>
            <a:t> *</a:t>
          </a:r>
          <a:r>
            <a:rPr lang="en-US" sz="2800" b="1" kern="1200" smtClean="0"/>
            <a:t>10</a:t>
          </a:r>
          <a:r>
            <a:rPr lang="en-US" sz="2800" b="1" kern="1200" baseline="30000" smtClean="0"/>
            <a:t>24 </a:t>
          </a:r>
          <a:r>
            <a:rPr lang="en-US" sz="2800" b="1" kern="1200" smtClean="0"/>
            <a:t>kg</a:t>
          </a:r>
          <a:endParaRPr lang="zh-CN" sz="2800" kern="1200"/>
        </a:p>
      </dsp:txBody>
      <dsp:txXfrm>
        <a:off x="427666" y="3681123"/>
        <a:ext cx="7739375" cy="566521"/>
      </dsp:txXfrm>
    </dsp:sp>
    <dsp:sp modelId="{EDF18F80-CFC7-4A74-8DAF-57F687814A5C}">
      <dsp:nvSpPr>
        <dsp:cNvPr id="0" name=""/>
        <dsp:cNvSpPr/>
      </dsp:nvSpPr>
      <dsp:spPr>
        <a:xfrm>
          <a:off x="73590" y="3610308"/>
          <a:ext cx="708152" cy="70815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3F1D-4F02-4492-A45A-3AF7F9235EEE}">
      <dsp:nvSpPr>
        <dsp:cNvPr id="0" name=""/>
        <dsp:cNvSpPr/>
      </dsp:nvSpPr>
      <dsp:spPr>
        <a:xfrm>
          <a:off x="0" y="453796"/>
          <a:ext cx="8229600"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altLang="en-US" sz="3600" b="1" kern="1200" dirty="0" smtClean="0">
              <a:solidFill>
                <a:srgbClr val="000000"/>
              </a:solidFill>
            </a:rPr>
            <a:t>地球的自转</a:t>
          </a:r>
          <a:endParaRPr lang="zh-CN" altLang="en-US" sz="3600" kern="1200" dirty="0">
            <a:solidFill>
              <a:srgbClr val="000000"/>
            </a:solidFill>
          </a:endParaRPr>
        </a:p>
      </dsp:txBody>
      <dsp:txXfrm>
        <a:off x="59399" y="513195"/>
        <a:ext cx="8110802" cy="1098002"/>
      </dsp:txXfrm>
    </dsp:sp>
    <dsp:sp modelId="{05F3F10F-4550-4B78-B85A-14BDFD0F7D15}">
      <dsp:nvSpPr>
        <dsp:cNvPr id="0" name=""/>
        <dsp:cNvSpPr/>
      </dsp:nvSpPr>
      <dsp:spPr>
        <a:xfrm>
          <a:off x="0" y="1857796"/>
          <a:ext cx="8229600"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altLang="en-US" sz="3600" b="1" kern="1200" dirty="0" smtClean="0">
              <a:solidFill>
                <a:srgbClr val="000000"/>
              </a:solidFill>
            </a:rPr>
            <a:t>地球的公转</a:t>
          </a:r>
          <a:endParaRPr lang="zh-CN" altLang="en-US" sz="3600" kern="1200" dirty="0">
            <a:solidFill>
              <a:srgbClr val="000000"/>
            </a:solidFill>
          </a:endParaRPr>
        </a:p>
      </dsp:txBody>
      <dsp:txXfrm>
        <a:off x="59399" y="1917195"/>
        <a:ext cx="8110802" cy="109800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38D75-1E63-4FE5-8362-F364F32FAB71}">
      <dsp:nvSpPr>
        <dsp:cNvPr id="0" name=""/>
        <dsp:cNvSpPr/>
      </dsp:nvSpPr>
      <dsp:spPr>
        <a:xfrm>
          <a:off x="0" y="527516"/>
          <a:ext cx="8229600" cy="909562"/>
        </a:xfrm>
        <a:prstGeom prst="rect">
          <a:avLst/>
        </a:prstGeom>
        <a:solidFill>
          <a:srgbClr val="F8F8F8"/>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b="1" kern="1200" dirty="0" smtClean="0">
              <a:solidFill>
                <a:srgbClr val="000000"/>
              </a:solidFill>
              <a:effectLst/>
            </a:rPr>
            <a:t>地球本身的旋转。旋转轴是地轴，地轴通过地球的中心</a:t>
          </a:r>
          <a:endParaRPr lang="zh-CN" altLang="en-US" sz="2100" b="1" kern="1200" dirty="0">
            <a:solidFill>
              <a:srgbClr val="000000"/>
            </a:solidFill>
            <a:effectLst/>
          </a:endParaRPr>
        </a:p>
      </dsp:txBody>
      <dsp:txXfrm>
        <a:off x="0" y="527516"/>
        <a:ext cx="8229600" cy="909562"/>
      </dsp:txXfrm>
    </dsp:sp>
    <dsp:sp modelId="{D7E76B55-1183-4220-B8F2-013EB82D669C}">
      <dsp:nvSpPr>
        <dsp:cNvPr id="0" name=""/>
        <dsp:cNvSpPr/>
      </dsp:nvSpPr>
      <dsp:spPr>
        <a:xfrm>
          <a:off x="411480" y="217556"/>
          <a:ext cx="5760720" cy="61992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altLang="en-US" sz="2100" b="1" kern="1200" smtClean="0">
              <a:solidFill>
                <a:srgbClr val="000000"/>
              </a:solidFill>
              <a:effectLst/>
            </a:rPr>
            <a:t>定义：</a:t>
          </a:r>
          <a:endParaRPr lang="zh-CN" altLang="en-US" sz="2100" b="1" kern="1200" dirty="0">
            <a:solidFill>
              <a:srgbClr val="000000"/>
            </a:solidFill>
            <a:effectLst/>
          </a:endParaRPr>
        </a:p>
      </dsp:txBody>
      <dsp:txXfrm>
        <a:off x="441742" y="247818"/>
        <a:ext cx="5700196" cy="559396"/>
      </dsp:txXfrm>
    </dsp:sp>
    <dsp:sp modelId="{E2628AFF-71C1-4CF7-A0C1-45FEFD1FB6D2}">
      <dsp:nvSpPr>
        <dsp:cNvPr id="0" name=""/>
        <dsp:cNvSpPr/>
      </dsp:nvSpPr>
      <dsp:spPr>
        <a:xfrm>
          <a:off x="0" y="1860438"/>
          <a:ext cx="8229600" cy="909562"/>
        </a:xfrm>
        <a:prstGeom prst="rect">
          <a:avLst/>
        </a:prstGeom>
        <a:solidFill>
          <a:srgbClr val="F8F8F8">
            <a:alpha val="90000"/>
          </a:srgb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b="1" kern="1200" dirty="0" smtClean="0">
              <a:solidFill>
                <a:srgbClr val="000000"/>
              </a:solidFill>
              <a:effectLst/>
            </a:rPr>
            <a:t>在北半球看呈逆时针方向（南半球反之），将其定义为东</a:t>
          </a:r>
        </a:p>
      </dsp:txBody>
      <dsp:txXfrm>
        <a:off x="0" y="1860438"/>
        <a:ext cx="8229600" cy="909562"/>
      </dsp:txXfrm>
    </dsp:sp>
    <dsp:sp modelId="{9BB84735-10C5-4923-93F7-2AC6A2C65E35}">
      <dsp:nvSpPr>
        <dsp:cNvPr id="0" name=""/>
        <dsp:cNvSpPr/>
      </dsp:nvSpPr>
      <dsp:spPr>
        <a:xfrm>
          <a:off x="411480" y="1550478"/>
          <a:ext cx="5760720" cy="61992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altLang="en-US" sz="2100" b="1" kern="1200" smtClean="0">
              <a:solidFill>
                <a:srgbClr val="000000"/>
              </a:solidFill>
              <a:effectLst/>
            </a:rPr>
            <a:t>自转方向：</a:t>
          </a:r>
          <a:endParaRPr lang="zh-CN" altLang="en-US" sz="2100" b="1" kern="1200" dirty="0">
            <a:solidFill>
              <a:srgbClr val="000000"/>
            </a:solidFill>
            <a:effectLst/>
          </a:endParaRPr>
        </a:p>
      </dsp:txBody>
      <dsp:txXfrm>
        <a:off x="441742" y="1580740"/>
        <a:ext cx="5700196" cy="559396"/>
      </dsp:txXfrm>
    </dsp:sp>
    <dsp:sp modelId="{66F28DB9-DA64-496C-86D0-25D41C6EF01A}">
      <dsp:nvSpPr>
        <dsp:cNvPr id="0" name=""/>
        <dsp:cNvSpPr/>
      </dsp:nvSpPr>
      <dsp:spPr>
        <a:xfrm>
          <a:off x="0" y="3193361"/>
          <a:ext cx="8229600" cy="909562"/>
        </a:xfrm>
        <a:prstGeom prst="rect">
          <a:avLst/>
        </a:prstGeom>
        <a:solidFill>
          <a:srgbClr val="FFFFFF">
            <a:alpha val="89804"/>
          </a:srgb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zh-CN" altLang="en-US" sz="2100" b="1" kern="1200" dirty="0" smtClean="0">
              <a:solidFill>
                <a:srgbClr val="000000"/>
              </a:solidFill>
              <a:effectLst/>
            </a:rPr>
            <a:t>法国物理学家傅科在巴黎进行的“</a:t>
          </a:r>
          <a:r>
            <a:rPr lang="zh-CN" altLang="en-US" sz="2100" b="1" kern="1200" dirty="0" smtClean="0">
              <a:solidFill>
                <a:srgbClr val="FF0000"/>
              </a:solidFill>
              <a:effectLst/>
            </a:rPr>
            <a:t>傅科摆</a:t>
          </a:r>
          <a:r>
            <a:rPr lang="zh-CN" altLang="en-US" sz="2100" b="1" kern="1200" dirty="0" smtClean="0">
              <a:solidFill>
                <a:srgbClr val="000000"/>
              </a:solidFill>
              <a:effectLst/>
            </a:rPr>
            <a:t>”试验</a:t>
          </a:r>
        </a:p>
      </dsp:txBody>
      <dsp:txXfrm>
        <a:off x="0" y="3193361"/>
        <a:ext cx="8229600" cy="909562"/>
      </dsp:txXfrm>
    </dsp:sp>
    <dsp:sp modelId="{55178A94-8498-4C56-9411-01A1471D927C}">
      <dsp:nvSpPr>
        <dsp:cNvPr id="0" name=""/>
        <dsp:cNvSpPr/>
      </dsp:nvSpPr>
      <dsp:spPr>
        <a:xfrm>
          <a:off x="411480" y="2883401"/>
          <a:ext cx="5760720" cy="61992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zh-CN" altLang="en-US" sz="2100" b="1" kern="1200" smtClean="0">
              <a:solidFill>
                <a:srgbClr val="000000"/>
              </a:solidFill>
              <a:effectLst/>
            </a:rPr>
            <a:t>自转证据：</a:t>
          </a:r>
          <a:endParaRPr lang="zh-CN" altLang="en-US" sz="2100" b="1" kern="1200" dirty="0">
            <a:solidFill>
              <a:srgbClr val="000000"/>
            </a:solidFill>
            <a:effectLst/>
          </a:endParaRPr>
        </a:p>
      </dsp:txBody>
      <dsp:txXfrm>
        <a:off x="441742" y="2913663"/>
        <a:ext cx="5700196" cy="55939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C12C6-66FD-4380-9D27-EDB8A18E355F}">
      <dsp:nvSpPr>
        <dsp:cNvPr id="0" name=""/>
        <dsp:cNvSpPr/>
      </dsp:nvSpPr>
      <dsp:spPr>
        <a:xfrm>
          <a:off x="0" y="0"/>
          <a:ext cx="9144000" cy="5823050"/>
        </a:xfrm>
        <a:prstGeom prst="roundRect">
          <a:avLst>
            <a:gd name="adj" fmla="val 10000"/>
          </a:avLst>
        </a:prstGeom>
        <a:solidFill>
          <a:schemeClr val="accent1">
            <a:lumMod val="5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t>不同纬度上，摆动平面</a:t>
          </a:r>
          <a:r>
            <a:rPr lang="zh-CN" sz="3200" b="1" u="sng" kern="1200" dirty="0" smtClean="0">
              <a:solidFill>
                <a:srgbClr val="FFFF00"/>
              </a:solidFill>
            </a:rPr>
            <a:t>每小时偏转的角度</a:t>
          </a:r>
          <a:r>
            <a:rPr lang="zh-CN" sz="3200" b="1" kern="1200" dirty="0" smtClean="0"/>
            <a:t>等于地球每小时自转的速度与所在纬度正弦的乘积</a:t>
          </a:r>
          <a:endParaRPr lang="en-US" altLang="zh-CN" sz="3200" b="1" kern="1200" dirty="0" smtClean="0"/>
        </a:p>
        <a:p>
          <a:pPr lvl="0" algn="l" defTabSz="1422400" rtl="0">
            <a:lnSpc>
              <a:spcPct val="90000"/>
            </a:lnSpc>
            <a:spcBef>
              <a:spcPct val="0"/>
            </a:spcBef>
            <a:spcAft>
              <a:spcPct val="35000"/>
            </a:spcAft>
          </a:pPr>
          <a:endParaRPr lang="en-US" altLang="zh-CN" sz="3600" b="1" kern="1200" dirty="0" smtClean="0"/>
        </a:p>
        <a:p>
          <a:pPr lvl="0" algn="l" defTabSz="1422400" rtl="0">
            <a:lnSpc>
              <a:spcPct val="90000"/>
            </a:lnSpc>
            <a:spcBef>
              <a:spcPct val="0"/>
            </a:spcBef>
            <a:spcAft>
              <a:spcPct val="35000"/>
            </a:spcAft>
          </a:pPr>
          <a:r>
            <a:rPr lang="zh-CN" altLang="en-US" sz="3600" b="1" kern="1200" dirty="0" smtClean="0"/>
            <a:t>计算</a:t>
          </a:r>
          <a:r>
            <a:rPr lang="zh-CN" sz="3600" b="1" kern="1200" dirty="0" smtClean="0"/>
            <a:t>公式</a:t>
          </a:r>
          <a:r>
            <a:rPr lang="zh-CN" altLang="en-US" sz="3600" b="1" kern="1200" dirty="0" smtClean="0"/>
            <a:t>：</a:t>
          </a:r>
          <a14:m xmlns:a14="http://schemas.microsoft.com/office/drawing/2010/main">
            <m:oMath xmlns:m="http://schemas.openxmlformats.org/officeDocument/2006/math">
              <m:r>
                <a:rPr lang="zh-CN" altLang="en-US" sz="3600" b="1" i="1" kern="1200" smtClean="0">
                  <a:effectLst>
                    <a:outerShdw blurRad="38100" dist="38100" dir="2700000" algn="tl">
                      <a:srgbClr val="000000">
                        <a:alpha val="43137"/>
                      </a:srgbClr>
                    </a:outerShdw>
                  </a:effectLst>
                  <a:latin typeface="Cambria Math" panose="02040503050406030204" pitchFamily="18" charset="0"/>
                </a:rPr>
                <m:t>𝜶</m:t>
              </m:r>
              <m:r>
                <a:rPr lang="en-US" altLang="zh-CN" sz="3600" b="1" i="1" kern="1200" smtClean="0">
                  <a:effectLst>
                    <a:outerShdw blurRad="38100" dist="38100" dir="2700000" algn="tl">
                      <a:srgbClr val="000000">
                        <a:alpha val="43137"/>
                      </a:srgbClr>
                    </a:outerShdw>
                  </a:effectLst>
                  <a:latin typeface="Cambria Math" panose="02040503050406030204" pitchFamily="18" charset="0"/>
                </a:rPr>
                <m:t>=</m:t>
              </m:r>
              <m:r>
                <a:rPr lang="en-US" altLang="zh-CN" sz="3600" b="1" i="1" kern="1200" smtClean="0">
                  <a:effectLst>
                    <a:outerShdw blurRad="38100" dist="38100" dir="2700000" algn="tl">
                      <a:srgbClr val="000000">
                        <a:alpha val="43137"/>
                      </a:srgbClr>
                    </a:outerShdw>
                  </a:effectLst>
                  <a:latin typeface="Cambria Math" panose="02040503050406030204" pitchFamily="18" charset="0"/>
                </a:rPr>
                <m:t>𝟏𝟓</m:t>
              </m:r>
              <m:r>
                <a:rPr lang="en-US" altLang="zh-CN" sz="3600" b="1" i="1" kern="120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func>
                <m:funcPr>
                  <m:ctrlPr>
                    <a:rPr lang="en-US" altLang="zh-CN" sz="3600" b="1" i="1" kern="120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funcPr>
                <m:fName>
                  <m:r>
                    <a:rPr lang="en-US" altLang="zh-CN" sz="3600" b="1" i="0" kern="120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𝐬𝐢𝐧</m:t>
                  </m:r>
                </m:fName>
                <m:e>
                  <m:r>
                    <a:rPr lang="zh-CN" altLang="en-US" sz="3600" b="1" i="1" kern="120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𝝋</m:t>
                  </m:r>
                  <m:r>
                    <m:rPr>
                      <m:nor/>
                    </m:rPr>
                    <a:rPr lang="en-US" altLang="zh-CN" sz="3600" b="1" kern="1200" dirty="0">
                      <a:effectLst>
                        <a:outerShdw blurRad="38100" dist="38100" dir="2700000" algn="tl">
                          <a:srgbClr val="000000">
                            <a:alpha val="43137"/>
                          </a:srgbClr>
                        </a:outerShdw>
                      </a:effectLst>
                    </a:rPr>
                    <m:t> </m:t>
                  </m:r>
                </m:e>
              </m:func>
            </m:oMath>
          </a14:m>
          <a:endParaRPr lang="en-US" sz="3600" b="1" kern="1200" dirty="0"/>
        </a:p>
      </dsp:txBody>
      <dsp:txXfrm>
        <a:off x="2411105" y="0"/>
        <a:ext cx="6732895" cy="5823050"/>
      </dsp:txXfrm>
    </dsp:sp>
    <dsp:sp modelId="{5E53D94D-6DF6-485E-A4F4-01350602CB99}">
      <dsp:nvSpPr>
        <dsp:cNvPr id="0" name=""/>
        <dsp:cNvSpPr/>
      </dsp:nvSpPr>
      <dsp:spPr>
        <a:xfrm>
          <a:off x="81003" y="393801"/>
          <a:ext cx="2402768" cy="4892619"/>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A1FBD-9522-4805-8B9B-BF96CE9AA0FB}">
      <dsp:nvSpPr>
        <dsp:cNvPr id="0" name=""/>
        <dsp:cNvSpPr/>
      </dsp:nvSpPr>
      <dsp:spPr>
        <a:xfrm>
          <a:off x="0" y="217502"/>
          <a:ext cx="8229600" cy="130571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b="1" kern="1200" dirty="0" smtClean="0">
              <a:solidFill>
                <a:srgbClr val="002060"/>
              </a:solidFill>
            </a:rPr>
            <a:t>自转角速度除两极点外，</a:t>
          </a:r>
          <a:r>
            <a:rPr lang="zh-CN" altLang="en-US" sz="3100" b="1" kern="1200" dirty="0" smtClean="0">
              <a:solidFill>
                <a:srgbClr val="002060"/>
              </a:solidFill>
            </a:rPr>
            <a:t>各处</a:t>
          </a:r>
          <a:r>
            <a:rPr lang="zh-CN" sz="3100" b="1" kern="1200" dirty="0" smtClean="0">
              <a:solidFill>
                <a:srgbClr val="002060"/>
              </a:solidFill>
            </a:rPr>
            <a:t>都是每日</a:t>
          </a:r>
          <a:r>
            <a:rPr lang="en-US" sz="3100" b="1" kern="1200" dirty="0" smtClean="0">
              <a:solidFill>
                <a:srgbClr val="002060"/>
              </a:solidFill>
            </a:rPr>
            <a:t>360°</a:t>
          </a:r>
          <a:r>
            <a:rPr lang="zh-CN" altLang="en-US" sz="3100" b="1" kern="1200" dirty="0" smtClean="0">
              <a:solidFill>
                <a:srgbClr val="002060"/>
              </a:solidFill>
            </a:rPr>
            <a:t>，即</a:t>
          </a:r>
          <a:r>
            <a:rPr lang="zh-CN" sz="3100" b="1" kern="1200" dirty="0" smtClean="0">
              <a:solidFill>
                <a:srgbClr val="002060"/>
              </a:solidFill>
            </a:rPr>
            <a:t>每小时</a:t>
          </a:r>
          <a:r>
            <a:rPr lang="en-US" sz="3100" b="1" kern="1200" dirty="0" smtClean="0">
              <a:solidFill>
                <a:srgbClr val="002060"/>
              </a:solidFill>
            </a:rPr>
            <a:t>15°</a:t>
          </a:r>
          <a:r>
            <a:rPr lang="zh-CN" sz="3100" b="1" kern="1200" dirty="0" smtClean="0">
              <a:solidFill>
                <a:srgbClr val="002060"/>
              </a:solidFill>
            </a:rPr>
            <a:t>。</a:t>
          </a:r>
          <a:endParaRPr lang="zh-CN" sz="3100" kern="1200" dirty="0">
            <a:solidFill>
              <a:srgbClr val="002060"/>
            </a:solidFill>
          </a:endParaRPr>
        </a:p>
      </dsp:txBody>
      <dsp:txXfrm>
        <a:off x="63740" y="281242"/>
        <a:ext cx="8102120" cy="1178239"/>
      </dsp:txXfrm>
    </dsp:sp>
    <dsp:sp modelId="{E195E245-195A-42DC-8B30-67EB25ACBBE0}">
      <dsp:nvSpPr>
        <dsp:cNvPr id="0" name=""/>
        <dsp:cNvSpPr/>
      </dsp:nvSpPr>
      <dsp:spPr>
        <a:xfrm>
          <a:off x="0" y="1612502"/>
          <a:ext cx="8229600" cy="130571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b="1" kern="1200" dirty="0" smtClean="0">
              <a:solidFill>
                <a:srgbClr val="002060"/>
              </a:solidFill>
            </a:rPr>
            <a:t>赤道上线速度最大，为</a:t>
          </a:r>
          <a:r>
            <a:rPr lang="en-US" sz="3100" b="1" kern="1200" dirty="0" smtClean="0">
              <a:solidFill>
                <a:srgbClr val="002060"/>
              </a:solidFill>
            </a:rPr>
            <a:t>464m/s</a:t>
          </a:r>
          <a:r>
            <a:rPr lang="zh-CN" sz="3100" b="1" kern="1200" dirty="0" smtClean="0">
              <a:solidFill>
                <a:srgbClr val="002060"/>
              </a:solidFill>
            </a:rPr>
            <a:t>，到</a:t>
          </a:r>
          <a:r>
            <a:rPr lang="en-US" sz="3100" b="1" kern="1200" dirty="0" smtClean="0">
              <a:solidFill>
                <a:srgbClr val="002060"/>
              </a:solidFill>
            </a:rPr>
            <a:t>60°N</a:t>
          </a:r>
          <a:r>
            <a:rPr lang="zh-CN" sz="3100" b="1" kern="1200" dirty="0" smtClean="0">
              <a:solidFill>
                <a:srgbClr val="002060"/>
              </a:solidFill>
            </a:rPr>
            <a:t>和</a:t>
          </a:r>
          <a:r>
            <a:rPr lang="en-US" sz="3100" b="1" kern="1200" dirty="0" smtClean="0">
              <a:solidFill>
                <a:srgbClr val="002060"/>
              </a:solidFill>
            </a:rPr>
            <a:t>60°S</a:t>
          </a:r>
          <a:r>
            <a:rPr lang="zh-CN" sz="3100" b="1" kern="1200" dirty="0" smtClean="0">
              <a:solidFill>
                <a:srgbClr val="002060"/>
              </a:solidFill>
            </a:rPr>
            <a:t>处几乎减少一半，到两极则为零。</a:t>
          </a:r>
          <a:endParaRPr lang="zh-CN" sz="3100" kern="1200" dirty="0">
            <a:solidFill>
              <a:srgbClr val="002060"/>
            </a:solidFill>
          </a:endParaRPr>
        </a:p>
      </dsp:txBody>
      <dsp:txXfrm>
        <a:off x="63740" y="1676242"/>
        <a:ext cx="8102120" cy="1178239"/>
      </dsp:txXfrm>
    </dsp:sp>
    <dsp:sp modelId="{021CED8D-A8EE-42FE-AB31-FF0699070E8C}">
      <dsp:nvSpPr>
        <dsp:cNvPr id="0" name=""/>
        <dsp:cNvSpPr/>
      </dsp:nvSpPr>
      <dsp:spPr>
        <a:xfrm>
          <a:off x="0" y="3007502"/>
          <a:ext cx="8229600" cy="130571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b="1" kern="1200" dirty="0" smtClean="0">
              <a:solidFill>
                <a:srgbClr val="002060"/>
              </a:solidFill>
            </a:rPr>
            <a:t>不同纬度的线速度</a:t>
          </a:r>
          <a:r>
            <a:rPr lang="en-US" sz="3100" b="1" kern="1200" dirty="0" smtClean="0">
              <a:solidFill>
                <a:srgbClr val="002060"/>
              </a:solidFill>
            </a:rPr>
            <a:t>L</a:t>
          </a:r>
          <a:r>
            <a:rPr lang="zh-CN" sz="3100" b="1" kern="1200" dirty="0" smtClean="0">
              <a:solidFill>
                <a:srgbClr val="002060"/>
              </a:solidFill>
            </a:rPr>
            <a:t>：</a:t>
          </a:r>
          <a:endParaRPr lang="en-US" sz="3100" b="1" kern="1200" dirty="0">
            <a:solidFill>
              <a:srgbClr val="002060"/>
            </a:solidFill>
          </a:endParaRPr>
        </a:p>
      </dsp:txBody>
      <dsp:txXfrm>
        <a:off x="63740" y="3071242"/>
        <a:ext cx="8102120" cy="11782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31393-BED1-4FF8-9FEB-6089778738A8}">
      <dsp:nvSpPr>
        <dsp:cNvPr id="0" name=""/>
        <dsp:cNvSpPr/>
      </dsp:nvSpPr>
      <dsp:spPr>
        <a:xfrm>
          <a:off x="0" y="1270"/>
          <a:ext cx="8229600" cy="852224"/>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星云：云雾状天体</a:t>
          </a:r>
          <a:endParaRPr lang="zh-CN" altLang="en-US" sz="3200" b="1" kern="1200" dirty="0"/>
        </a:p>
      </dsp:txBody>
      <dsp:txXfrm>
        <a:off x="41602" y="42872"/>
        <a:ext cx="8146396" cy="769020"/>
      </dsp:txXfrm>
    </dsp:sp>
    <dsp:sp modelId="{E5AC37DF-D49F-48DF-B63B-4855C0FB964C}">
      <dsp:nvSpPr>
        <dsp:cNvPr id="0" name=""/>
        <dsp:cNvSpPr/>
      </dsp:nvSpPr>
      <dsp:spPr>
        <a:xfrm>
          <a:off x="0" y="863756"/>
          <a:ext cx="8229600" cy="94841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恒星：质量大，能发光</a:t>
          </a:r>
          <a:endParaRPr lang="zh-CN" altLang="en-US" sz="3200" b="1" kern="1200" dirty="0"/>
        </a:p>
      </dsp:txBody>
      <dsp:txXfrm>
        <a:off x="46298" y="910054"/>
        <a:ext cx="8137004" cy="855816"/>
      </dsp:txXfrm>
    </dsp:sp>
    <dsp:sp modelId="{F97DA798-9E9D-4072-82B4-B3FD640A4842}">
      <dsp:nvSpPr>
        <dsp:cNvPr id="0" name=""/>
        <dsp:cNvSpPr/>
      </dsp:nvSpPr>
      <dsp:spPr>
        <a:xfrm>
          <a:off x="0" y="1822431"/>
          <a:ext cx="8229600" cy="12475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行星：自己不发光，质量较恒星小，绕恒星运动</a:t>
          </a:r>
          <a:endParaRPr lang="zh-CN" altLang="en-US" sz="3200" b="1" kern="1200" dirty="0"/>
        </a:p>
      </dsp:txBody>
      <dsp:txXfrm>
        <a:off x="60902" y="1883333"/>
        <a:ext cx="8107796" cy="1125779"/>
      </dsp:txXfrm>
    </dsp:sp>
    <dsp:sp modelId="{C318483C-CC82-4CE5-AFED-4325CE1E1DFF}">
      <dsp:nvSpPr>
        <dsp:cNvPr id="0" name=""/>
        <dsp:cNvSpPr/>
      </dsp:nvSpPr>
      <dsp:spPr>
        <a:xfrm>
          <a:off x="0" y="3080276"/>
          <a:ext cx="8229600" cy="12475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卫星：质量比行星更小，绕行星运动，并随着行星绕恒星运动</a:t>
          </a:r>
          <a:endParaRPr lang="zh-CN" altLang="en-US" sz="3200" b="1" kern="1200" dirty="0"/>
        </a:p>
      </dsp:txBody>
      <dsp:txXfrm>
        <a:off x="60902" y="3141178"/>
        <a:ext cx="8107796" cy="112577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9B8CD-8EC6-4340-8A55-E17AA39A6B88}">
      <dsp:nvSpPr>
        <dsp:cNvPr id="0" name=""/>
        <dsp:cNvSpPr/>
      </dsp:nvSpPr>
      <dsp:spPr>
        <a:xfrm>
          <a:off x="0" y="10584"/>
          <a:ext cx="8229600" cy="116656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rgbClr val="000000"/>
              </a:solidFill>
            </a:rPr>
            <a:t>长期变化趋势：变慢（潮汐作用）；</a:t>
          </a:r>
          <a:endParaRPr lang="zh-CN" altLang="en-US" sz="2800" b="1" kern="1200" dirty="0">
            <a:solidFill>
              <a:srgbClr val="000000"/>
            </a:solidFill>
          </a:endParaRPr>
        </a:p>
      </dsp:txBody>
      <dsp:txXfrm>
        <a:off x="56947" y="67531"/>
        <a:ext cx="8115706" cy="1052669"/>
      </dsp:txXfrm>
    </dsp:sp>
    <dsp:sp modelId="{D3B5A568-6E79-42F8-A115-83D15ADB712B}">
      <dsp:nvSpPr>
        <dsp:cNvPr id="0" name=""/>
        <dsp:cNvSpPr/>
      </dsp:nvSpPr>
      <dsp:spPr>
        <a:xfrm>
          <a:off x="0" y="1257787"/>
          <a:ext cx="8229600" cy="90760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rgbClr val="000000"/>
              </a:solidFill>
            </a:rPr>
            <a:t>季节变化：</a:t>
          </a:r>
          <a:endParaRPr lang="zh-CN" altLang="en-US" sz="2800" b="1" kern="1200" dirty="0">
            <a:solidFill>
              <a:srgbClr val="000000"/>
            </a:solidFill>
          </a:endParaRPr>
        </a:p>
      </dsp:txBody>
      <dsp:txXfrm>
        <a:off x="44306" y="1302093"/>
        <a:ext cx="8140988" cy="818997"/>
      </dsp:txXfrm>
    </dsp:sp>
    <dsp:sp modelId="{4993D6EC-827D-4A20-B8CC-D9AAEE5FF7E7}">
      <dsp:nvSpPr>
        <dsp:cNvPr id="0" name=""/>
        <dsp:cNvSpPr/>
      </dsp:nvSpPr>
      <dsp:spPr>
        <a:xfrm>
          <a:off x="0" y="2165397"/>
          <a:ext cx="8229600" cy="1188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altLang="en-US" sz="2200" b="1" kern="1200" dirty="0" smtClean="0">
              <a:solidFill>
                <a:srgbClr val="FFFFFF"/>
              </a:solidFill>
            </a:rPr>
            <a:t>周年变化：由季风变化引起；</a:t>
          </a:r>
          <a:endParaRPr lang="zh-CN" altLang="en-US" sz="2200" b="1" kern="1200" dirty="0">
            <a:solidFill>
              <a:srgbClr val="FFFFFF"/>
            </a:solidFill>
          </a:endParaRPr>
        </a:p>
        <a:p>
          <a:pPr marL="228600" lvl="1" indent="-228600" algn="l" defTabSz="977900" rtl="0">
            <a:lnSpc>
              <a:spcPct val="90000"/>
            </a:lnSpc>
            <a:spcBef>
              <a:spcPct val="0"/>
            </a:spcBef>
            <a:spcAft>
              <a:spcPct val="20000"/>
            </a:spcAft>
            <a:buChar char="••"/>
          </a:pPr>
          <a:r>
            <a:rPr lang="zh-CN" altLang="en-US" sz="2200" b="1" kern="1200" dirty="0" smtClean="0">
              <a:solidFill>
                <a:srgbClr val="FFFFFF"/>
              </a:solidFill>
            </a:rPr>
            <a:t>半周年变化：由大气潮汐引起；</a:t>
          </a:r>
          <a:endParaRPr lang="zh-CN" altLang="en-US" sz="2200" b="1" kern="1200" dirty="0">
            <a:solidFill>
              <a:srgbClr val="FFFFFF"/>
            </a:solidFill>
          </a:endParaRPr>
        </a:p>
        <a:p>
          <a:pPr marL="228600" lvl="1" indent="-228600" algn="l" defTabSz="977900" rtl="0">
            <a:lnSpc>
              <a:spcPct val="90000"/>
            </a:lnSpc>
            <a:spcBef>
              <a:spcPct val="0"/>
            </a:spcBef>
            <a:spcAft>
              <a:spcPct val="20000"/>
            </a:spcAft>
            <a:buChar char="••"/>
          </a:pPr>
          <a:endParaRPr lang="zh-CN" altLang="en-US" sz="2200" b="1" kern="1200" dirty="0">
            <a:solidFill>
              <a:srgbClr val="000000"/>
            </a:solidFill>
          </a:endParaRPr>
        </a:p>
      </dsp:txBody>
      <dsp:txXfrm>
        <a:off x="0" y="2165397"/>
        <a:ext cx="8229600" cy="1188180"/>
      </dsp:txXfrm>
    </dsp:sp>
    <dsp:sp modelId="{4861D844-84F9-40AD-9C91-781CF7A14571}">
      <dsp:nvSpPr>
        <dsp:cNvPr id="0" name=""/>
        <dsp:cNvSpPr/>
      </dsp:nvSpPr>
      <dsp:spPr>
        <a:xfrm>
          <a:off x="0" y="3353577"/>
          <a:ext cx="8229600" cy="116656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kern="1200" dirty="0" smtClean="0">
              <a:solidFill>
                <a:srgbClr val="000000"/>
              </a:solidFill>
            </a:rPr>
            <a:t>不规则变化：地球内部和外部的物质移动及能量交换导致</a:t>
          </a:r>
          <a:endParaRPr lang="zh-CN" altLang="en-US" sz="2800" b="1" kern="1200" dirty="0">
            <a:solidFill>
              <a:srgbClr val="000000"/>
            </a:solidFill>
          </a:endParaRPr>
        </a:p>
      </dsp:txBody>
      <dsp:txXfrm>
        <a:off x="56947" y="3410524"/>
        <a:ext cx="8115706" cy="105266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892D0-00FE-44F7-8E20-31AB5EA6D641}">
      <dsp:nvSpPr>
        <dsp:cNvPr id="0" name=""/>
        <dsp:cNvSpPr/>
      </dsp:nvSpPr>
      <dsp:spPr>
        <a:xfrm>
          <a:off x="-5938102" y="-908696"/>
          <a:ext cx="7069114" cy="7069114"/>
        </a:xfrm>
        <a:prstGeom prst="blockArc">
          <a:avLst>
            <a:gd name="adj1" fmla="val 18900000"/>
            <a:gd name="adj2" fmla="val 2700000"/>
            <a:gd name="adj3" fmla="val 306"/>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B333C3-A4A8-4132-AA29-CCE940293C1A}">
      <dsp:nvSpPr>
        <dsp:cNvPr id="0" name=""/>
        <dsp:cNvSpPr/>
      </dsp:nvSpPr>
      <dsp:spPr>
        <a:xfrm>
          <a:off x="421292" y="276555"/>
          <a:ext cx="7734362" cy="552901"/>
        </a:xfrm>
        <a:prstGeom prst="rect">
          <a:avLst/>
        </a:prstGeom>
        <a:solidFill>
          <a:srgbClr val="FFFFFF"/>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865" tIns="45720" rIns="45720" bIns="45720" numCol="1" spcCol="1270" anchor="ctr" anchorCtr="0">
          <a:noAutofit/>
        </a:bodyPr>
        <a:lstStyle/>
        <a:p>
          <a:pPr lvl="0" algn="l" defTabSz="800100" rtl="0">
            <a:lnSpc>
              <a:spcPct val="90000"/>
            </a:lnSpc>
            <a:spcBef>
              <a:spcPct val="0"/>
            </a:spcBef>
            <a:spcAft>
              <a:spcPct val="35000"/>
            </a:spcAft>
          </a:pPr>
          <a:r>
            <a:rPr lang="zh-CN" altLang="en-US" sz="1800" b="1" kern="1200" dirty="0" smtClean="0"/>
            <a:t>决定了</a:t>
          </a:r>
          <a:r>
            <a:rPr lang="zh-CN" altLang="en-US" sz="1800" b="1" kern="1200" dirty="0" smtClean="0">
              <a:solidFill>
                <a:srgbClr val="FF0000"/>
              </a:solidFill>
            </a:rPr>
            <a:t>昼夜的更替</a:t>
          </a:r>
          <a:r>
            <a:rPr lang="zh-CN" altLang="en-US" sz="1800" b="1" kern="1200" dirty="0" smtClean="0"/>
            <a:t>，并使地表各种过程具有一昼夜的节奏 </a:t>
          </a:r>
          <a:endParaRPr lang="zh-CN" altLang="en-US" sz="1800" b="1" kern="1200" dirty="0"/>
        </a:p>
      </dsp:txBody>
      <dsp:txXfrm>
        <a:off x="421292" y="276555"/>
        <a:ext cx="7734362" cy="552901"/>
      </dsp:txXfrm>
    </dsp:sp>
    <dsp:sp modelId="{1ADF7624-3E65-4770-A7CB-BE19FDCF4BB8}">
      <dsp:nvSpPr>
        <dsp:cNvPr id="0" name=""/>
        <dsp:cNvSpPr/>
      </dsp:nvSpPr>
      <dsp:spPr>
        <a:xfrm>
          <a:off x="75728" y="207443"/>
          <a:ext cx="691126" cy="69112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9AF1108-AD04-4AD5-AD35-D72C50B75F32}">
      <dsp:nvSpPr>
        <dsp:cNvPr id="0" name=""/>
        <dsp:cNvSpPr/>
      </dsp:nvSpPr>
      <dsp:spPr>
        <a:xfrm>
          <a:off x="876091" y="1105802"/>
          <a:ext cx="7279563" cy="552901"/>
        </a:xfrm>
        <a:prstGeom prst="rect">
          <a:avLst/>
        </a:prstGeom>
        <a:solidFill>
          <a:srgbClr val="FFFFFF"/>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865" tIns="45720" rIns="45720" bIns="45720" numCol="1" spcCol="1270" anchor="ctr" anchorCtr="0">
          <a:noAutofit/>
        </a:bodyPr>
        <a:lstStyle/>
        <a:p>
          <a:pPr lvl="0" algn="l" defTabSz="800100" rtl="0">
            <a:lnSpc>
              <a:spcPct val="90000"/>
            </a:lnSpc>
            <a:spcBef>
              <a:spcPct val="0"/>
            </a:spcBef>
            <a:spcAft>
              <a:spcPct val="35000"/>
            </a:spcAft>
          </a:pPr>
          <a:r>
            <a:rPr lang="zh-CN" altLang="en-US" sz="1800" b="1" kern="1200" dirty="0" smtClean="0"/>
            <a:t>在</a:t>
          </a:r>
          <a:r>
            <a:rPr lang="zh-CN" altLang="en-US" sz="1800" b="1" kern="1200" dirty="0" smtClean="0">
              <a:solidFill>
                <a:srgbClr val="FF0000"/>
              </a:solidFill>
            </a:rPr>
            <a:t>北</a:t>
          </a:r>
          <a:r>
            <a:rPr lang="zh-CN" altLang="en-US" sz="1800" b="1" kern="1200" dirty="0" smtClean="0"/>
            <a:t>半球作水平运动的物体发生</a:t>
          </a:r>
          <a:r>
            <a:rPr lang="zh-CN" altLang="en-US" sz="1800" b="1" kern="1200" dirty="0" smtClean="0">
              <a:solidFill>
                <a:srgbClr val="FF0000"/>
              </a:solidFill>
            </a:rPr>
            <a:t>向右</a:t>
          </a:r>
          <a:r>
            <a:rPr lang="zh-CN" altLang="en-US" sz="1800" b="1" kern="1200" dirty="0" smtClean="0"/>
            <a:t>偏转，在</a:t>
          </a:r>
          <a:r>
            <a:rPr lang="zh-CN" altLang="en-US" sz="1800" b="1" kern="1200" dirty="0" smtClean="0">
              <a:solidFill>
                <a:srgbClr val="FF0000"/>
              </a:solidFill>
            </a:rPr>
            <a:t>南</a:t>
          </a:r>
          <a:r>
            <a:rPr lang="zh-CN" altLang="en-US" sz="1800" b="1" kern="1200" dirty="0" smtClean="0"/>
            <a:t>半球则</a:t>
          </a:r>
          <a:r>
            <a:rPr lang="zh-CN" altLang="en-US" sz="1800" b="1" kern="1200" dirty="0" smtClean="0">
              <a:solidFill>
                <a:srgbClr val="FF0000"/>
              </a:solidFill>
            </a:rPr>
            <a:t>向左</a:t>
          </a:r>
          <a:r>
            <a:rPr lang="zh-CN" altLang="en-US" sz="1800" b="1" kern="1200" dirty="0" smtClean="0"/>
            <a:t>偏 </a:t>
          </a:r>
          <a:endParaRPr lang="zh-CN" altLang="en-US" sz="1800" b="1" kern="1200" dirty="0"/>
        </a:p>
      </dsp:txBody>
      <dsp:txXfrm>
        <a:off x="876091" y="1105802"/>
        <a:ext cx="7279563" cy="552901"/>
      </dsp:txXfrm>
    </dsp:sp>
    <dsp:sp modelId="{667290EE-DE70-499B-AFF6-E38062A7D97F}">
      <dsp:nvSpPr>
        <dsp:cNvPr id="0" name=""/>
        <dsp:cNvSpPr/>
      </dsp:nvSpPr>
      <dsp:spPr>
        <a:xfrm>
          <a:off x="530527" y="1036689"/>
          <a:ext cx="691126" cy="69112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6EC5503-05B4-49DE-834B-BA629250189B}">
      <dsp:nvSpPr>
        <dsp:cNvPr id="0" name=""/>
        <dsp:cNvSpPr/>
      </dsp:nvSpPr>
      <dsp:spPr>
        <a:xfrm>
          <a:off x="1084059" y="1935049"/>
          <a:ext cx="7071595" cy="552901"/>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865" tIns="45720" rIns="45720" bIns="45720" numCol="1" spcCol="1270" anchor="ctr" anchorCtr="0">
          <a:noAutofit/>
        </a:bodyPr>
        <a:lstStyle/>
        <a:p>
          <a:pPr lvl="0" algn="l" defTabSz="800100" rtl="0">
            <a:lnSpc>
              <a:spcPct val="90000"/>
            </a:lnSpc>
            <a:spcBef>
              <a:spcPct val="0"/>
            </a:spcBef>
            <a:spcAft>
              <a:spcPct val="35000"/>
            </a:spcAft>
          </a:pPr>
          <a:r>
            <a:rPr lang="zh-CN" altLang="en-US" sz="1800" b="1" kern="1200" dirty="0" smtClean="0"/>
            <a:t>造成同一时刻、不同经线上具有不同的</a:t>
          </a:r>
          <a:r>
            <a:rPr lang="zh-CN" altLang="en-US" sz="1800" b="1" kern="1200" dirty="0" smtClean="0">
              <a:solidFill>
                <a:srgbClr val="FF0000"/>
              </a:solidFill>
            </a:rPr>
            <a:t>地方时间</a:t>
          </a:r>
          <a:endParaRPr lang="zh-CN" altLang="en-US" sz="1800" b="1" kern="1200" dirty="0"/>
        </a:p>
      </dsp:txBody>
      <dsp:txXfrm>
        <a:off x="1084059" y="1935049"/>
        <a:ext cx="7071595" cy="552901"/>
      </dsp:txXfrm>
    </dsp:sp>
    <dsp:sp modelId="{55E4E109-7190-4520-829E-0FDC67BAE0FC}">
      <dsp:nvSpPr>
        <dsp:cNvPr id="0" name=""/>
        <dsp:cNvSpPr/>
      </dsp:nvSpPr>
      <dsp:spPr>
        <a:xfrm>
          <a:off x="738496" y="1865936"/>
          <a:ext cx="691126" cy="69112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9BACDA7-07A1-447E-9240-D4BD85967D82}">
      <dsp:nvSpPr>
        <dsp:cNvPr id="0" name=""/>
        <dsp:cNvSpPr/>
      </dsp:nvSpPr>
      <dsp:spPr>
        <a:xfrm>
          <a:off x="1084059" y="2763771"/>
          <a:ext cx="7071595" cy="552901"/>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865" tIns="45720" rIns="45720" bIns="45720" numCol="1" spcCol="1270" anchor="ctr" anchorCtr="0">
          <a:noAutofit/>
        </a:bodyPr>
        <a:lstStyle/>
        <a:p>
          <a:pPr lvl="0" algn="l" defTabSz="800100">
            <a:lnSpc>
              <a:spcPct val="90000"/>
            </a:lnSpc>
            <a:spcBef>
              <a:spcPct val="0"/>
            </a:spcBef>
            <a:spcAft>
              <a:spcPct val="35000"/>
            </a:spcAft>
          </a:pPr>
          <a:r>
            <a:rPr lang="zh-CN" altLang="en-US" sz="1800" b="1" kern="1200" dirty="0" smtClean="0"/>
            <a:t>由于月球和太阳的引力，地球体发生弹性变形，在洋面上则表现为</a:t>
          </a:r>
          <a:r>
            <a:rPr lang="zh-CN" altLang="en-US" sz="1800" b="1" kern="1200" dirty="0" smtClean="0">
              <a:solidFill>
                <a:srgbClr val="FF0000"/>
              </a:solidFill>
            </a:rPr>
            <a:t>潮汐</a:t>
          </a:r>
          <a:endParaRPr lang="zh-CN" altLang="en-US" sz="1800" b="1" kern="1200" dirty="0"/>
        </a:p>
      </dsp:txBody>
      <dsp:txXfrm>
        <a:off x="1084059" y="2763771"/>
        <a:ext cx="7071595" cy="552901"/>
      </dsp:txXfrm>
    </dsp:sp>
    <dsp:sp modelId="{333DD67E-5321-4C30-8C52-33492F659022}">
      <dsp:nvSpPr>
        <dsp:cNvPr id="0" name=""/>
        <dsp:cNvSpPr/>
      </dsp:nvSpPr>
      <dsp:spPr>
        <a:xfrm>
          <a:off x="738496" y="2694658"/>
          <a:ext cx="691126" cy="69112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8D0744D-BC13-451C-9C52-9BCDD1C37C10}">
      <dsp:nvSpPr>
        <dsp:cNvPr id="0" name=""/>
        <dsp:cNvSpPr/>
      </dsp:nvSpPr>
      <dsp:spPr>
        <a:xfrm>
          <a:off x="876091" y="3593018"/>
          <a:ext cx="7279563" cy="552901"/>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865" tIns="45720" rIns="45720" bIns="45720" numCol="1" spcCol="1270" anchor="ctr" anchorCtr="0">
          <a:noAutofit/>
        </a:bodyPr>
        <a:lstStyle/>
        <a:p>
          <a:pPr lvl="0" algn="l" defTabSz="800100">
            <a:lnSpc>
              <a:spcPct val="90000"/>
            </a:lnSpc>
            <a:spcBef>
              <a:spcPct val="0"/>
            </a:spcBef>
            <a:spcAft>
              <a:spcPct val="35000"/>
            </a:spcAft>
          </a:pPr>
          <a:r>
            <a:rPr lang="zh-CN" altLang="en-US" sz="1800" b="1" kern="1200" dirty="0" smtClean="0"/>
            <a:t>整体自转运动</a:t>
          </a:r>
          <a:r>
            <a:rPr lang="zh-CN" altLang="en-US" sz="1800" b="1" kern="1200" dirty="0" smtClean="0">
              <a:solidFill>
                <a:srgbClr val="FF0000"/>
              </a:solidFill>
            </a:rPr>
            <a:t>与局部运动</a:t>
          </a:r>
          <a:r>
            <a:rPr lang="zh-CN" altLang="en-US" sz="1800" b="1" kern="1200" dirty="0" smtClean="0"/>
            <a:t>，例如地壳运动、海水运动、大气运动等，都有密切的关系</a:t>
          </a:r>
          <a:endParaRPr lang="zh-CN" altLang="en-US" sz="1800" b="1" kern="1200" dirty="0"/>
        </a:p>
      </dsp:txBody>
      <dsp:txXfrm>
        <a:off x="876091" y="3593018"/>
        <a:ext cx="7279563" cy="552901"/>
      </dsp:txXfrm>
    </dsp:sp>
    <dsp:sp modelId="{BFAE59F8-50B0-42C0-B116-C839FAFAFF51}">
      <dsp:nvSpPr>
        <dsp:cNvPr id="0" name=""/>
        <dsp:cNvSpPr/>
      </dsp:nvSpPr>
      <dsp:spPr>
        <a:xfrm>
          <a:off x="530527" y="3523905"/>
          <a:ext cx="691126" cy="69112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55426CA-B6A2-4BDF-BAEF-FBA4E6F86309}">
      <dsp:nvSpPr>
        <dsp:cNvPr id="0" name=""/>
        <dsp:cNvSpPr/>
      </dsp:nvSpPr>
      <dsp:spPr>
        <a:xfrm>
          <a:off x="421292" y="4422265"/>
          <a:ext cx="7734362" cy="552901"/>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865" tIns="45720" rIns="45720" bIns="45720" numCol="1" spcCol="1270" anchor="ctr" anchorCtr="0">
          <a:noAutofit/>
        </a:bodyPr>
        <a:lstStyle/>
        <a:p>
          <a:pPr lvl="0" algn="l" defTabSz="800100">
            <a:lnSpc>
              <a:spcPct val="90000"/>
            </a:lnSpc>
            <a:spcBef>
              <a:spcPct val="0"/>
            </a:spcBef>
            <a:spcAft>
              <a:spcPct val="35000"/>
            </a:spcAft>
          </a:pPr>
          <a:r>
            <a:rPr lang="zh-CN" altLang="en-US" sz="1800" b="1" kern="1200" dirty="0" smtClean="0"/>
            <a:t>地球自转加快时，离心力把海水抛向赤道，造成赤道和低纬区海面上升，中高纬度区海面下降</a:t>
          </a:r>
          <a:endParaRPr lang="zh-CN" altLang="en-US" sz="1800" b="1" kern="1200" dirty="0"/>
        </a:p>
      </dsp:txBody>
      <dsp:txXfrm>
        <a:off x="421292" y="4422265"/>
        <a:ext cx="7734362" cy="552901"/>
      </dsp:txXfrm>
    </dsp:sp>
    <dsp:sp modelId="{FBC89DB5-2769-40F1-B0B2-A158523E7276}">
      <dsp:nvSpPr>
        <dsp:cNvPr id="0" name=""/>
        <dsp:cNvSpPr/>
      </dsp:nvSpPr>
      <dsp:spPr>
        <a:xfrm>
          <a:off x="75728" y="4353152"/>
          <a:ext cx="691126" cy="69112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B83C1-A51F-43FF-8E8F-46578E6B6202}">
      <dsp:nvSpPr>
        <dsp:cNvPr id="0" name=""/>
        <dsp:cNvSpPr/>
      </dsp:nvSpPr>
      <dsp:spPr>
        <a:xfrm>
          <a:off x="22076" y="0"/>
          <a:ext cx="8186766" cy="217332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altLang="zh-CN" sz="3600" b="1" kern="1200" dirty="0" smtClean="0">
              <a:solidFill>
                <a:srgbClr val="000000"/>
              </a:solidFill>
            </a:rPr>
            <a:t>  </a:t>
          </a:r>
          <a:r>
            <a:rPr lang="zh-CN" sz="3200" b="1" kern="1200" dirty="0" smtClean="0">
              <a:solidFill>
                <a:srgbClr val="000000"/>
              </a:solidFill>
            </a:rPr>
            <a:t>地球公转方向：自西向东；</a:t>
          </a:r>
          <a:endParaRPr lang="zh-CN" sz="3200" kern="1200" dirty="0">
            <a:solidFill>
              <a:srgbClr val="000000"/>
            </a:solidFill>
          </a:endParaRPr>
        </a:p>
      </dsp:txBody>
      <dsp:txXfrm>
        <a:off x="1876762" y="0"/>
        <a:ext cx="6332079" cy="2173328"/>
      </dsp:txXfrm>
    </dsp:sp>
    <dsp:sp modelId="{5BF1EF98-60CF-47BD-8870-65DE01135E50}">
      <dsp:nvSpPr>
        <dsp:cNvPr id="0" name=""/>
        <dsp:cNvSpPr/>
      </dsp:nvSpPr>
      <dsp:spPr>
        <a:xfrm>
          <a:off x="43647" y="186688"/>
          <a:ext cx="2160323" cy="1799950"/>
        </a:xfrm>
        <a:prstGeom prst="roundRect">
          <a:avLst>
            <a:gd name="adj" fmla="val 10000"/>
          </a:avLst>
        </a:prstGeom>
        <a:blipFill rotWithShape="0">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B66880BD-C004-4D8F-92B3-7AE4E89E412D}">
      <dsp:nvSpPr>
        <dsp:cNvPr id="0" name=""/>
        <dsp:cNvSpPr/>
      </dsp:nvSpPr>
      <dsp:spPr>
        <a:xfrm>
          <a:off x="16353" y="2390661"/>
          <a:ext cx="8186766" cy="217332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altLang="zh-CN" sz="3200" b="1" kern="1200" dirty="0" smtClean="0">
              <a:solidFill>
                <a:srgbClr val="000000"/>
              </a:solidFill>
            </a:rPr>
            <a:t>  </a:t>
          </a:r>
          <a:r>
            <a:rPr lang="zh-CN" sz="3200" b="1" kern="1200" dirty="0" smtClean="0">
              <a:solidFill>
                <a:srgbClr val="000000"/>
              </a:solidFill>
            </a:rPr>
            <a:t>地球轨道：椭圆形，太阳位于椭</a:t>
          </a:r>
          <a:endParaRPr lang="en-US" altLang="zh-CN" sz="3200" b="1" kern="1200" dirty="0" smtClean="0">
            <a:solidFill>
              <a:srgbClr val="000000"/>
            </a:solidFill>
          </a:endParaRPr>
        </a:p>
        <a:p>
          <a:pPr lvl="0" algn="l" defTabSz="1422400" rtl="0">
            <a:lnSpc>
              <a:spcPct val="90000"/>
            </a:lnSpc>
            <a:spcBef>
              <a:spcPct val="0"/>
            </a:spcBef>
            <a:spcAft>
              <a:spcPct val="35000"/>
            </a:spcAft>
          </a:pPr>
          <a:r>
            <a:rPr lang="en-US" altLang="zh-CN" sz="3200" b="1" kern="1200" dirty="0" smtClean="0">
              <a:solidFill>
                <a:srgbClr val="000000"/>
              </a:solidFill>
            </a:rPr>
            <a:t>  </a:t>
          </a:r>
          <a:r>
            <a:rPr lang="zh-CN" sz="3200" b="1" kern="1200" dirty="0" smtClean="0">
              <a:solidFill>
                <a:srgbClr val="000000"/>
              </a:solidFill>
            </a:rPr>
            <a:t>圆的两个焦点之一上，轨道偏心</a:t>
          </a:r>
          <a:endParaRPr lang="en-US" altLang="zh-CN" sz="3200" b="1" kern="1200" dirty="0" smtClean="0">
            <a:solidFill>
              <a:srgbClr val="000000"/>
            </a:solidFill>
          </a:endParaRPr>
        </a:p>
        <a:p>
          <a:pPr lvl="0" algn="l" defTabSz="1422400" rtl="0">
            <a:lnSpc>
              <a:spcPct val="90000"/>
            </a:lnSpc>
            <a:spcBef>
              <a:spcPct val="0"/>
            </a:spcBef>
            <a:spcAft>
              <a:spcPct val="35000"/>
            </a:spcAft>
          </a:pPr>
          <a:r>
            <a:rPr lang="en-US" altLang="zh-CN" sz="3200" b="1" kern="1200" dirty="0" smtClean="0">
              <a:solidFill>
                <a:srgbClr val="000000"/>
              </a:solidFill>
            </a:rPr>
            <a:t>  </a:t>
          </a:r>
          <a:r>
            <a:rPr lang="zh-CN" sz="3200" b="1" kern="1200" dirty="0" smtClean="0">
              <a:solidFill>
                <a:srgbClr val="000000"/>
              </a:solidFill>
            </a:rPr>
            <a:t>率约为</a:t>
          </a:r>
          <a:r>
            <a:rPr lang="en-US" sz="3200" b="1" kern="1200" dirty="0" smtClean="0">
              <a:solidFill>
                <a:srgbClr val="000000"/>
              </a:solidFill>
            </a:rPr>
            <a:t>0.017</a:t>
          </a:r>
          <a:r>
            <a:rPr lang="zh-CN" sz="3200" b="1" kern="1200" dirty="0" smtClean="0">
              <a:solidFill>
                <a:srgbClr val="000000"/>
              </a:solidFill>
            </a:rPr>
            <a:t>。</a:t>
          </a:r>
          <a:r>
            <a:rPr lang="zh-CN" sz="3600" b="1" kern="1200" dirty="0" smtClean="0">
              <a:solidFill>
                <a:srgbClr val="000000"/>
              </a:solidFill>
            </a:rPr>
            <a:t> </a:t>
          </a:r>
          <a:endParaRPr lang="zh-CN" sz="3600" kern="1200" dirty="0">
            <a:solidFill>
              <a:srgbClr val="000000"/>
            </a:solidFill>
          </a:endParaRPr>
        </a:p>
      </dsp:txBody>
      <dsp:txXfrm>
        <a:off x="1871039" y="2390661"/>
        <a:ext cx="6332079" cy="2173328"/>
      </dsp:txXfrm>
    </dsp:sp>
    <dsp:sp modelId="{23BBE12E-0A2D-47E1-9974-0C27ED3EE8C3}">
      <dsp:nvSpPr>
        <dsp:cNvPr id="0" name=""/>
        <dsp:cNvSpPr/>
      </dsp:nvSpPr>
      <dsp:spPr>
        <a:xfrm>
          <a:off x="49353" y="2664648"/>
          <a:ext cx="2137433" cy="1625354"/>
        </a:xfrm>
        <a:prstGeom prst="roundRect">
          <a:avLst>
            <a:gd name="adj" fmla="val 10000"/>
          </a:avLst>
        </a:prstGeom>
        <a:blipFill rotWithShape="0">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23D65-9FBA-49D9-BE30-3DCC68CE5BFB}">
      <dsp:nvSpPr>
        <dsp:cNvPr id="0" name=""/>
        <dsp:cNvSpPr/>
      </dsp:nvSpPr>
      <dsp:spPr>
        <a:xfrm>
          <a:off x="0" y="2281"/>
          <a:ext cx="8229600" cy="91175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rgbClr val="003300"/>
              </a:solidFill>
            </a:rPr>
            <a:t>太阳的视运动：太阳在天球上的运动。</a:t>
          </a:r>
          <a:endParaRPr lang="zh-CN" altLang="en-US" sz="2800" b="1" kern="1200" dirty="0">
            <a:solidFill>
              <a:srgbClr val="003300"/>
            </a:solidFill>
          </a:endParaRPr>
        </a:p>
      </dsp:txBody>
      <dsp:txXfrm>
        <a:off x="44508" y="46789"/>
        <a:ext cx="8140584" cy="822739"/>
      </dsp:txXfrm>
    </dsp:sp>
    <dsp:sp modelId="{FB3E350E-3396-44AE-B88B-7A72C4102D85}">
      <dsp:nvSpPr>
        <dsp:cNvPr id="0" name=""/>
        <dsp:cNvSpPr/>
      </dsp:nvSpPr>
      <dsp:spPr>
        <a:xfrm>
          <a:off x="0" y="925329"/>
          <a:ext cx="8229600" cy="91175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rgbClr val="003300"/>
              </a:solidFill>
            </a:rPr>
            <a:t>黄道：太阳视运动的路线。</a:t>
          </a:r>
          <a:endParaRPr lang="zh-CN" altLang="en-US" sz="2800" b="1" kern="1200" dirty="0">
            <a:solidFill>
              <a:srgbClr val="003300"/>
            </a:solidFill>
          </a:endParaRPr>
        </a:p>
      </dsp:txBody>
      <dsp:txXfrm>
        <a:off x="44508" y="969837"/>
        <a:ext cx="8140584" cy="822739"/>
      </dsp:txXfrm>
    </dsp:sp>
    <dsp:sp modelId="{9F2FFB67-76AC-4C87-84EE-9927C11EBA6C}">
      <dsp:nvSpPr>
        <dsp:cNvPr id="0" name=""/>
        <dsp:cNvSpPr/>
      </dsp:nvSpPr>
      <dsp:spPr>
        <a:xfrm>
          <a:off x="0" y="1848378"/>
          <a:ext cx="8229600" cy="91175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rgbClr val="003300"/>
              </a:solidFill>
            </a:rPr>
            <a:t>黄道面：黄道所在的面，与地球轨道面重合。</a:t>
          </a:r>
          <a:endParaRPr lang="zh-CN" altLang="en-US" sz="2800" b="1" kern="1200" dirty="0">
            <a:solidFill>
              <a:srgbClr val="003300"/>
            </a:solidFill>
          </a:endParaRPr>
        </a:p>
      </dsp:txBody>
      <dsp:txXfrm>
        <a:off x="44508" y="1892886"/>
        <a:ext cx="8140584" cy="822739"/>
      </dsp:txXfrm>
    </dsp:sp>
    <dsp:sp modelId="{A98B6D3E-14B0-4D66-9A78-5441B956EF92}">
      <dsp:nvSpPr>
        <dsp:cNvPr id="0" name=""/>
        <dsp:cNvSpPr/>
      </dsp:nvSpPr>
      <dsp:spPr>
        <a:xfrm>
          <a:off x="0" y="2771426"/>
          <a:ext cx="8229600" cy="91175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dirty="0" smtClean="0">
              <a:solidFill>
                <a:srgbClr val="003300"/>
              </a:solidFill>
            </a:rPr>
            <a:t>黄赤交角：天赤道面与黄道面的交角（约为</a:t>
          </a:r>
          <a:r>
            <a:rPr lang="en-US" sz="2800" b="1" kern="1200" dirty="0" smtClean="0">
              <a:solidFill>
                <a:srgbClr val="003300"/>
              </a:solidFill>
            </a:rPr>
            <a:t>23°27′</a:t>
          </a:r>
          <a:r>
            <a:rPr lang="zh-CN" sz="2800" b="1" kern="1200" dirty="0" smtClean="0">
              <a:solidFill>
                <a:srgbClr val="003300"/>
              </a:solidFill>
            </a:rPr>
            <a:t>）。</a:t>
          </a:r>
          <a:endParaRPr lang="zh-CN" sz="2800" b="1" kern="1200" dirty="0">
            <a:solidFill>
              <a:srgbClr val="003300"/>
            </a:solidFill>
          </a:endParaRPr>
        </a:p>
      </dsp:txBody>
      <dsp:txXfrm>
        <a:off x="44508" y="2815934"/>
        <a:ext cx="8140584" cy="822739"/>
      </dsp:txXfrm>
    </dsp:sp>
    <dsp:sp modelId="{F4EBFB29-EF15-402C-9A09-837CFAD49A68}">
      <dsp:nvSpPr>
        <dsp:cNvPr id="0" name=""/>
        <dsp:cNvSpPr/>
      </dsp:nvSpPr>
      <dsp:spPr>
        <a:xfrm>
          <a:off x="0" y="3694474"/>
          <a:ext cx="8229600" cy="91175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solidFill>
                <a:srgbClr val="003300"/>
              </a:solidFill>
            </a:rPr>
            <a:t>春分点和秋分点：天赤道和黄道面相交的两个点。</a:t>
          </a:r>
          <a:endParaRPr lang="zh-CN" altLang="en-US" sz="2800" b="1" kern="1200" dirty="0">
            <a:solidFill>
              <a:srgbClr val="003300"/>
            </a:solidFill>
          </a:endParaRPr>
        </a:p>
      </dsp:txBody>
      <dsp:txXfrm>
        <a:off x="44508" y="3738982"/>
        <a:ext cx="8140584" cy="82273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05974-3542-40A0-932D-4DAE338AB7D0}">
      <dsp:nvSpPr>
        <dsp:cNvPr id="0" name=""/>
        <dsp:cNvSpPr/>
      </dsp:nvSpPr>
      <dsp:spPr>
        <a:xfrm>
          <a:off x="0" y="16509"/>
          <a:ext cx="8258204" cy="1937290"/>
        </a:xfrm>
        <a:prstGeom prst="roundRect">
          <a:avLst>
            <a:gd name="adj" fmla="val 10000"/>
          </a:avLst>
        </a:prstGeom>
        <a:noFill/>
        <a:ln w="9525" cap="flat" cmpd="sng" algn="ctr">
          <a:noFill/>
          <a:prstDash val="solid"/>
        </a:ln>
        <a:effectLst/>
      </dsp:spPr>
      <dsp:style>
        <a:lnRef idx="1">
          <a:scrgbClr r="0" g="0" b="0"/>
        </a:lnRef>
        <a:fillRef idx="1">
          <a:scrgbClr r="0" g="0" b="0"/>
        </a:fillRef>
        <a:effectRef idx="0">
          <a:scrgbClr r="0" g="0" b="0"/>
        </a:effectRef>
        <a:fontRef idx="minor"/>
      </dsp:style>
    </dsp:sp>
    <dsp:sp modelId="{53B5C1E0-1227-4D6C-AEAA-1CF3BF39A8FD}">
      <dsp:nvSpPr>
        <dsp:cNvPr id="0" name=""/>
        <dsp:cNvSpPr/>
      </dsp:nvSpPr>
      <dsp:spPr>
        <a:xfrm>
          <a:off x="0" y="0"/>
          <a:ext cx="7756639" cy="3423085"/>
        </a:xfrm>
        <a:prstGeom prst="roundRect">
          <a:avLst>
            <a:gd name="adj" fmla="val 10000"/>
          </a:avLst>
        </a:prstGeom>
        <a:blipFill rotWithShape="0">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7077F97-07DA-444D-9371-A9DCBAF630A4}">
      <dsp:nvSpPr>
        <dsp:cNvPr id="0" name=""/>
        <dsp:cNvSpPr/>
      </dsp:nvSpPr>
      <dsp:spPr>
        <a:xfrm rot="10800000">
          <a:off x="184108" y="3368998"/>
          <a:ext cx="7290094" cy="749929"/>
        </a:xfrm>
        <a:prstGeom prst="round2SameRect">
          <a:avLst>
            <a:gd name="adj1" fmla="val 10500"/>
            <a:gd name="adj2" fmla="val 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12700">
          <a:noFill/>
        </a:ln>
        <a:effectLst>
          <a:softEdge rad="63500"/>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t" anchorCtr="0">
          <a:noAutofit/>
        </a:bodyPr>
        <a:lstStyle/>
        <a:p>
          <a:pPr lvl="0" algn="ctr" defTabSz="1422400" rtl="0">
            <a:lnSpc>
              <a:spcPct val="90000"/>
            </a:lnSpc>
            <a:spcBef>
              <a:spcPct val="0"/>
            </a:spcBef>
            <a:spcAft>
              <a:spcPct val="35000"/>
            </a:spcAft>
          </a:pPr>
          <a:r>
            <a:rPr lang="zh-CN" altLang="en-US" sz="3200" b="1" kern="1200" dirty="0" smtClean="0">
              <a:solidFill>
                <a:srgbClr val="003300"/>
              </a:solidFill>
            </a:rPr>
            <a:t>定义：太阳光线与地平面间的夹角。</a:t>
          </a:r>
          <a:endParaRPr lang="zh-CN" altLang="en-US" sz="3200" b="1" kern="1200" dirty="0">
            <a:solidFill>
              <a:srgbClr val="003300"/>
            </a:solidFill>
          </a:endParaRPr>
        </a:p>
      </dsp:txBody>
      <dsp:txXfrm rot="10800000">
        <a:off x="207171" y="3368998"/>
        <a:ext cx="7243968" cy="72686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AAB1B-FF18-4113-BBCC-6FDD25767C4B}">
      <dsp:nvSpPr>
        <dsp:cNvPr id="0" name=""/>
        <dsp:cNvSpPr/>
      </dsp:nvSpPr>
      <dsp:spPr>
        <a:xfrm>
          <a:off x="0" y="14411"/>
          <a:ext cx="8229600" cy="9360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solidFill>
                <a:srgbClr val="003300"/>
              </a:solidFill>
            </a:rPr>
            <a:t>纬线与纬度</a:t>
          </a:r>
          <a:endParaRPr lang="zh-CN" altLang="en-US" sz="3200" kern="1200" dirty="0">
            <a:solidFill>
              <a:srgbClr val="003300"/>
            </a:solidFill>
          </a:endParaRPr>
        </a:p>
      </dsp:txBody>
      <dsp:txXfrm>
        <a:off x="45692" y="60103"/>
        <a:ext cx="8138216" cy="844616"/>
      </dsp:txXfrm>
    </dsp:sp>
    <dsp:sp modelId="{C18F9808-D8E0-4C60-9C66-F4E43337F67A}">
      <dsp:nvSpPr>
        <dsp:cNvPr id="0" name=""/>
        <dsp:cNvSpPr/>
      </dsp:nvSpPr>
      <dsp:spPr>
        <a:xfrm>
          <a:off x="0" y="1094411"/>
          <a:ext cx="8229600" cy="9360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solidFill>
                <a:srgbClr val="003300"/>
              </a:solidFill>
            </a:rPr>
            <a:t>经线与经度</a:t>
          </a:r>
          <a:endParaRPr lang="zh-CN" altLang="en-US" sz="3200" kern="1200" dirty="0">
            <a:solidFill>
              <a:srgbClr val="003300"/>
            </a:solidFill>
          </a:endParaRPr>
        </a:p>
      </dsp:txBody>
      <dsp:txXfrm>
        <a:off x="45692" y="1140103"/>
        <a:ext cx="8138216" cy="84461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E4F2D-EDCB-471C-AAA3-9E216A97C76A}">
      <dsp:nvSpPr>
        <dsp:cNvPr id="0" name=""/>
        <dsp:cNvSpPr/>
      </dsp:nvSpPr>
      <dsp:spPr>
        <a:xfrm>
          <a:off x="0" y="344253"/>
          <a:ext cx="8229600" cy="649687"/>
        </a:xfrm>
        <a:prstGeom prst="rect">
          <a:avLst/>
        </a:prstGeom>
        <a:solidFill>
          <a:srgbClr val="FFFFFF">
            <a:alpha val="89804"/>
          </a:srgb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zh-CN" altLang="en-US" sz="1500" b="1" kern="1200" smtClean="0">
              <a:solidFill>
                <a:srgbClr val="000000"/>
              </a:solidFill>
            </a:rPr>
            <a:t>地球南北极的连线，即地球自转的轴线。</a:t>
          </a:r>
          <a:endParaRPr lang="zh-CN" altLang="en-US" sz="1500" kern="1200">
            <a:solidFill>
              <a:srgbClr val="000000"/>
            </a:solidFill>
          </a:endParaRPr>
        </a:p>
      </dsp:txBody>
      <dsp:txXfrm>
        <a:off x="0" y="344253"/>
        <a:ext cx="8229600" cy="649687"/>
      </dsp:txXfrm>
    </dsp:sp>
    <dsp:sp modelId="{4308E585-3DD1-47FC-9883-B3083633BDD3}">
      <dsp:nvSpPr>
        <dsp:cNvPr id="0" name=""/>
        <dsp:cNvSpPr/>
      </dsp:nvSpPr>
      <dsp:spPr>
        <a:xfrm>
          <a:off x="411480" y="122853"/>
          <a:ext cx="5760720" cy="442800"/>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zh-CN" altLang="en-US" sz="1500" b="1" kern="1200" smtClean="0">
              <a:solidFill>
                <a:srgbClr val="000000"/>
              </a:solidFill>
            </a:rPr>
            <a:t>地轴：</a:t>
          </a:r>
          <a:endParaRPr lang="zh-CN" altLang="en-US" sz="1500" kern="1200">
            <a:solidFill>
              <a:srgbClr val="000000"/>
            </a:solidFill>
          </a:endParaRPr>
        </a:p>
      </dsp:txBody>
      <dsp:txXfrm>
        <a:off x="433096" y="144469"/>
        <a:ext cx="5717488" cy="399568"/>
      </dsp:txXfrm>
    </dsp:sp>
    <dsp:sp modelId="{F943A1CC-70A6-4908-B16D-39E88A3FC0D9}">
      <dsp:nvSpPr>
        <dsp:cNvPr id="0" name=""/>
        <dsp:cNvSpPr/>
      </dsp:nvSpPr>
      <dsp:spPr>
        <a:xfrm>
          <a:off x="0" y="1296340"/>
          <a:ext cx="8229600" cy="649687"/>
        </a:xfrm>
        <a:prstGeom prst="rect">
          <a:avLst/>
        </a:prstGeom>
        <a:solidFill>
          <a:srgbClr val="FFFFFF">
            <a:alpha val="90000"/>
          </a:srgb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zh-CN" altLang="en-US" sz="1500" b="1" kern="1200" smtClean="0">
              <a:solidFill>
                <a:srgbClr val="000000"/>
              </a:solidFill>
            </a:rPr>
            <a:t>地轴的中点。</a:t>
          </a:r>
          <a:endParaRPr lang="zh-CN" altLang="en-US" sz="1500" kern="1200">
            <a:solidFill>
              <a:srgbClr val="000000"/>
            </a:solidFill>
          </a:endParaRPr>
        </a:p>
      </dsp:txBody>
      <dsp:txXfrm>
        <a:off x="0" y="1296340"/>
        <a:ext cx="8229600" cy="649687"/>
      </dsp:txXfrm>
    </dsp:sp>
    <dsp:sp modelId="{406952A2-599B-457B-975E-4A09E8CA8E24}">
      <dsp:nvSpPr>
        <dsp:cNvPr id="0" name=""/>
        <dsp:cNvSpPr/>
      </dsp:nvSpPr>
      <dsp:spPr>
        <a:xfrm>
          <a:off x="411480" y="1074940"/>
          <a:ext cx="5760720" cy="442800"/>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zh-CN" altLang="en-US" sz="1500" b="1" kern="1200" smtClean="0">
              <a:solidFill>
                <a:srgbClr val="000000"/>
              </a:solidFill>
            </a:rPr>
            <a:t>地心：</a:t>
          </a:r>
          <a:endParaRPr lang="zh-CN" altLang="en-US" sz="1500" kern="1200">
            <a:solidFill>
              <a:srgbClr val="000000"/>
            </a:solidFill>
          </a:endParaRPr>
        </a:p>
      </dsp:txBody>
      <dsp:txXfrm>
        <a:off x="433096" y="1096556"/>
        <a:ext cx="5717488" cy="399568"/>
      </dsp:txXfrm>
    </dsp:sp>
    <dsp:sp modelId="{AF6D7C37-4378-43C4-8E4C-7F6858B7A9AE}">
      <dsp:nvSpPr>
        <dsp:cNvPr id="0" name=""/>
        <dsp:cNvSpPr/>
      </dsp:nvSpPr>
      <dsp:spPr>
        <a:xfrm>
          <a:off x="0" y="2248428"/>
          <a:ext cx="8229600" cy="649687"/>
        </a:xfrm>
        <a:prstGeom prst="rect">
          <a:avLst/>
        </a:prstGeom>
        <a:solidFill>
          <a:srgbClr val="FFFFFF">
            <a:alpha val="90000"/>
          </a:srgb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zh-CN" altLang="en-US" sz="1500" b="1" kern="1200" smtClean="0">
              <a:solidFill>
                <a:srgbClr val="000000"/>
              </a:solidFill>
            </a:rPr>
            <a:t>通过地心并和地轴垂直的平面与地表相交而成的圆。</a:t>
          </a:r>
          <a:endParaRPr lang="zh-CN" altLang="en-US" sz="1500" kern="1200">
            <a:solidFill>
              <a:srgbClr val="000000"/>
            </a:solidFill>
          </a:endParaRPr>
        </a:p>
      </dsp:txBody>
      <dsp:txXfrm>
        <a:off x="0" y="2248428"/>
        <a:ext cx="8229600" cy="649687"/>
      </dsp:txXfrm>
    </dsp:sp>
    <dsp:sp modelId="{B0A752B5-EAA4-440D-9AE8-04248081E8D1}">
      <dsp:nvSpPr>
        <dsp:cNvPr id="0" name=""/>
        <dsp:cNvSpPr/>
      </dsp:nvSpPr>
      <dsp:spPr>
        <a:xfrm>
          <a:off x="411480" y="2027028"/>
          <a:ext cx="5760720" cy="442800"/>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zh-CN" altLang="en-US" sz="1500" b="1" kern="1200" smtClean="0">
              <a:solidFill>
                <a:srgbClr val="000000"/>
              </a:solidFill>
            </a:rPr>
            <a:t>赤道：</a:t>
          </a:r>
          <a:endParaRPr lang="zh-CN" altLang="en-US" sz="1500" kern="1200">
            <a:solidFill>
              <a:srgbClr val="000000"/>
            </a:solidFill>
          </a:endParaRPr>
        </a:p>
      </dsp:txBody>
      <dsp:txXfrm>
        <a:off x="433096" y="2048644"/>
        <a:ext cx="5717488" cy="399568"/>
      </dsp:txXfrm>
    </dsp:sp>
    <dsp:sp modelId="{B7F7CD75-D21F-450A-97A3-B8307B985292}">
      <dsp:nvSpPr>
        <dsp:cNvPr id="0" name=""/>
        <dsp:cNvSpPr/>
      </dsp:nvSpPr>
      <dsp:spPr>
        <a:xfrm>
          <a:off x="0" y="3200515"/>
          <a:ext cx="8229600" cy="649687"/>
        </a:xfrm>
        <a:prstGeom prst="rect">
          <a:avLst/>
        </a:prstGeom>
        <a:solidFill>
          <a:srgbClr val="FFFFFF">
            <a:alpha val="90000"/>
          </a:srgb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zh-CN" altLang="en-US" sz="1500" b="1" kern="1200" smtClean="0">
              <a:solidFill>
                <a:srgbClr val="000000"/>
              </a:solidFill>
            </a:rPr>
            <a:t>与地轴垂直的面和地表相交的线。</a:t>
          </a:r>
          <a:endParaRPr lang="zh-CN" altLang="en-US" sz="1500" kern="1200">
            <a:solidFill>
              <a:srgbClr val="000000"/>
            </a:solidFill>
          </a:endParaRPr>
        </a:p>
      </dsp:txBody>
      <dsp:txXfrm>
        <a:off x="0" y="3200515"/>
        <a:ext cx="8229600" cy="649687"/>
      </dsp:txXfrm>
    </dsp:sp>
    <dsp:sp modelId="{B8263CCE-F2E2-4D43-BDFF-459CBEF86B79}">
      <dsp:nvSpPr>
        <dsp:cNvPr id="0" name=""/>
        <dsp:cNvSpPr/>
      </dsp:nvSpPr>
      <dsp:spPr>
        <a:xfrm>
          <a:off x="411480" y="2979115"/>
          <a:ext cx="5760720" cy="442800"/>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zh-CN" altLang="en-US" sz="1500" b="1" kern="1200" smtClean="0">
              <a:solidFill>
                <a:srgbClr val="000000"/>
              </a:solidFill>
            </a:rPr>
            <a:t>纬线：</a:t>
          </a:r>
          <a:endParaRPr lang="zh-CN" altLang="en-US" sz="1500" kern="1200">
            <a:solidFill>
              <a:srgbClr val="000000"/>
            </a:solidFill>
          </a:endParaRPr>
        </a:p>
      </dsp:txBody>
      <dsp:txXfrm>
        <a:off x="433096" y="3000731"/>
        <a:ext cx="5717488" cy="399568"/>
      </dsp:txXfrm>
    </dsp:sp>
    <dsp:sp modelId="{5E688B53-E340-480F-878A-C32071DF6DE9}">
      <dsp:nvSpPr>
        <dsp:cNvPr id="0" name=""/>
        <dsp:cNvSpPr/>
      </dsp:nvSpPr>
      <dsp:spPr>
        <a:xfrm>
          <a:off x="0" y="4152603"/>
          <a:ext cx="8229600" cy="649687"/>
        </a:xfrm>
        <a:prstGeom prst="rect">
          <a:avLst/>
        </a:prstGeom>
        <a:solidFill>
          <a:srgbClr val="FFFFFF">
            <a:alpha val="89804"/>
          </a:srgb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zh-CN" altLang="en-US" sz="1500" b="1" kern="1200" smtClean="0">
              <a:solidFill>
                <a:srgbClr val="000000"/>
              </a:solidFill>
            </a:rPr>
            <a:t>某地铅垂线对赤道面的夹角。</a:t>
          </a:r>
          <a:endParaRPr lang="zh-CN" altLang="en-US" sz="1500" kern="1200">
            <a:solidFill>
              <a:srgbClr val="000000"/>
            </a:solidFill>
          </a:endParaRPr>
        </a:p>
      </dsp:txBody>
      <dsp:txXfrm>
        <a:off x="0" y="4152603"/>
        <a:ext cx="8229600" cy="649687"/>
      </dsp:txXfrm>
    </dsp:sp>
    <dsp:sp modelId="{04A3196B-E127-43CA-9E3E-67D426011BAA}">
      <dsp:nvSpPr>
        <dsp:cNvPr id="0" name=""/>
        <dsp:cNvSpPr/>
      </dsp:nvSpPr>
      <dsp:spPr>
        <a:xfrm>
          <a:off x="411480" y="3931203"/>
          <a:ext cx="5760720" cy="442800"/>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zh-CN" altLang="en-US" sz="1500" b="1" kern="1200" smtClean="0">
              <a:solidFill>
                <a:srgbClr val="000000"/>
              </a:solidFill>
            </a:rPr>
            <a:t>纬度：</a:t>
          </a:r>
          <a:endParaRPr lang="zh-CN" altLang="en-US" sz="1500" kern="1200">
            <a:solidFill>
              <a:srgbClr val="000000"/>
            </a:solidFill>
          </a:endParaRPr>
        </a:p>
      </dsp:txBody>
      <dsp:txXfrm>
        <a:off x="433096" y="3952819"/>
        <a:ext cx="5717488" cy="39956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C9642-A55E-41BC-B907-883A5AEA2C85}">
      <dsp:nvSpPr>
        <dsp:cNvPr id="0" name=""/>
        <dsp:cNvSpPr/>
      </dsp:nvSpPr>
      <dsp:spPr>
        <a:xfrm>
          <a:off x="0" y="411137"/>
          <a:ext cx="8229600" cy="1165500"/>
        </a:xfrm>
        <a:prstGeom prst="rect">
          <a:avLst/>
        </a:prstGeom>
        <a:solidFill>
          <a:srgbClr val="FFFFFF"/>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smtClean="0">
              <a:solidFill>
                <a:srgbClr val="000000"/>
              </a:solidFill>
            </a:rPr>
            <a:t>所有通过地轴的平面，和地球表面相交的圆。每个经线圈都包含两条相差</a:t>
          </a:r>
          <a:r>
            <a:rPr lang="en-US" sz="2000" b="1" kern="1200" smtClean="0">
              <a:solidFill>
                <a:srgbClr val="000000"/>
              </a:solidFill>
            </a:rPr>
            <a:t>180°</a:t>
          </a:r>
          <a:r>
            <a:rPr lang="zh-CN" sz="2000" b="1" kern="1200" smtClean="0">
              <a:solidFill>
                <a:srgbClr val="000000"/>
              </a:solidFill>
            </a:rPr>
            <a:t>的经线，一条经线只是一个半圆弧。</a:t>
          </a:r>
          <a:endParaRPr lang="zh-CN" sz="2000" kern="1200">
            <a:solidFill>
              <a:srgbClr val="000000"/>
            </a:solidFill>
          </a:endParaRPr>
        </a:p>
      </dsp:txBody>
      <dsp:txXfrm>
        <a:off x="0" y="411137"/>
        <a:ext cx="8229600" cy="1165500"/>
      </dsp:txXfrm>
    </dsp:sp>
    <dsp:sp modelId="{6E79AA85-72AE-4629-B7A6-D2F674730691}">
      <dsp:nvSpPr>
        <dsp:cNvPr id="0" name=""/>
        <dsp:cNvSpPr/>
      </dsp:nvSpPr>
      <dsp:spPr>
        <a:xfrm>
          <a:off x="411480" y="115937"/>
          <a:ext cx="5760720" cy="5904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CN" altLang="en-US" sz="2000" b="1" kern="1200" smtClean="0">
              <a:solidFill>
                <a:srgbClr val="000000"/>
              </a:solidFill>
            </a:rPr>
            <a:t>经线圈：</a:t>
          </a:r>
          <a:endParaRPr lang="zh-CN" altLang="en-US" sz="2000" kern="1200">
            <a:solidFill>
              <a:srgbClr val="000000"/>
            </a:solidFill>
          </a:endParaRPr>
        </a:p>
      </dsp:txBody>
      <dsp:txXfrm>
        <a:off x="440301" y="144758"/>
        <a:ext cx="5703078" cy="532758"/>
      </dsp:txXfrm>
    </dsp:sp>
    <dsp:sp modelId="{9AC8CD4F-9A7D-4227-BDE4-5FE2565DE646}">
      <dsp:nvSpPr>
        <dsp:cNvPr id="0" name=""/>
        <dsp:cNvSpPr/>
      </dsp:nvSpPr>
      <dsp:spPr>
        <a:xfrm>
          <a:off x="0" y="1979837"/>
          <a:ext cx="8229600" cy="866250"/>
        </a:xfrm>
        <a:prstGeom prst="rect">
          <a:avLst/>
        </a:prstGeom>
        <a:solidFill>
          <a:srgbClr val="FFFFFF">
            <a:alpha val="90000"/>
          </a:srgb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smtClean="0">
              <a:solidFill>
                <a:srgbClr val="000000"/>
              </a:solidFill>
            </a:rPr>
            <a:t>穿过伦敦的格林尼治天文台的经线。</a:t>
          </a:r>
          <a:endParaRPr lang="zh-CN" altLang="en-US" sz="2000" kern="1200">
            <a:solidFill>
              <a:srgbClr val="000000"/>
            </a:solidFill>
          </a:endParaRPr>
        </a:p>
      </dsp:txBody>
      <dsp:txXfrm>
        <a:off x="0" y="1979837"/>
        <a:ext cx="8229600" cy="866250"/>
      </dsp:txXfrm>
    </dsp:sp>
    <dsp:sp modelId="{823CD2F9-1B6C-4215-827A-8B782464F96C}">
      <dsp:nvSpPr>
        <dsp:cNvPr id="0" name=""/>
        <dsp:cNvSpPr/>
      </dsp:nvSpPr>
      <dsp:spPr>
        <a:xfrm>
          <a:off x="411480" y="1684637"/>
          <a:ext cx="5760720" cy="5904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CN" altLang="en-US" sz="2000" b="1" kern="1200" smtClean="0">
              <a:solidFill>
                <a:srgbClr val="000000"/>
              </a:solidFill>
            </a:rPr>
            <a:t>本初子午线：</a:t>
          </a:r>
          <a:endParaRPr lang="zh-CN" altLang="en-US" sz="2000" kern="1200">
            <a:solidFill>
              <a:srgbClr val="000000"/>
            </a:solidFill>
          </a:endParaRPr>
        </a:p>
      </dsp:txBody>
      <dsp:txXfrm>
        <a:off x="440301" y="1713458"/>
        <a:ext cx="5703078" cy="532758"/>
      </dsp:txXfrm>
    </dsp:sp>
    <dsp:sp modelId="{927C32B6-9AE3-4354-8C72-8CC36BF104D9}">
      <dsp:nvSpPr>
        <dsp:cNvPr id="0" name=""/>
        <dsp:cNvSpPr/>
      </dsp:nvSpPr>
      <dsp:spPr>
        <a:xfrm>
          <a:off x="0" y="3249287"/>
          <a:ext cx="8229600" cy="1165500"/>
        </a:xfrm>
        <a:prstGeom prst="rect">
          <a:avLst/>
        </a:prstGeom>
        <a:solidFill>
          <a:srgbClr val="FFFFFF">
            <a:alpha val="90000"/>
          </a:srgb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smtClean="0">
              <a:solidFill>
                <a:srgbClr val="000000"/>
              </a:solidFill>
            </a:rPr>
            <a:t>某地的经度，就是该地所在经线与本初经线之间的角距，是过该点的子午面与本初子午面所夹的二面角。</a:t>
          </a:r>
          <a:endParaRPr lang="zh-CN" altLang="en-US" sz="2000" kern="1200">
            <a:solidFill>
              <a:srgbClr val="000000"/>
            </a:solidFill>
          </a:endParaRPr>
        </a:p>
      </dsp:txBody>
      <dsp:txXfrm>
        <a:off x="0" y="3249287"/>
        <a:ext cx="8229600" cy="1165500"/>
      </dsp:txXfrm>
    </dsp:sp>
    <dsp:sp modelId="{7795636D-C807-4994-8C83-2D49F98123B4}">
      <dsp:nvSpPr>
        <dsp:cNvPr id="0" name=""/>
        <dsp:cNvSpPr/>
      </dsp:nvSpPr>
      <dsp:spPr>
        <a:xfrm>
          <a:off x="411480" y="2954087"/>
          <a:ext cx="5760720" cy="5904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CN" altLang="en-US" sz="2000" b="1" kern="1200" smtClean="0">
              <a:solidFill>
                <a:srgbClr val="000000"/>
              </a:solidFill>
            </a:rPr>
            <a:t>经度：</a:t>
          </a:r>
          <a:endParaRPr lang="zh-CN" altLang="en-US" sz="2000" kern="1200">
            <a:solidFill>
              <a:srgbClr val="000000"/>
            </a:solidFill>
          </a:endParaRPr>
        </a:p>
      </dsp:txBody>
      <dsp:txXfrm>
        <a:off x="440301" y="2982908"/>
        <a:ext cx="5703078" cy="53275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B1E80-A1A2-45D7-B934-ED56335370B1}">
      <dsp:nvSpPr>
        <dsp:cNvPr id="0" name=""/>
        <dsp:cNvSpPr/>
      </dsp:nvSpPr>
      <dsp:spPr>
        <a:xfrm>
          <a:off x="0" y="0"/>
          <a:ext cx="6583680" cy="996759"/>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solidFill>
                <a:srgbClr val="000000"/>
              </a:solidFill>
            </a:rPr>
            <a:t>原始地球是接近</a:t>
          </a:r>
          <a:r>
            <a:rPr lang="zh-CN" altLang="en-US" sz="2000" b="1" kern="1200" dirty="0" smtClean="0">
              <a:solidFill>
                <a:srgbClr val="FF0000"/>
              </a:solidFill>
            </a:rPr>
            <a:t>均质的</a:t>
          </a:r>
          <a:r>
            <a:rPr lang="zh-CN" altLang="en-US" sz="2000" b="1" kern="1200" dirty="0" smtClean="0">
              <a:solidFill>
                <a:srgbClr val="000000"/>
              </a:solidFill>
            </a:rPr>
            <a:t>，各种物质并没有明显的分层现象。</a:t>
          </a:r>
          <a:endParaRPr lang="zh-CN" altLang="en-US" sz="2000" kern="1200" dirty="0">
            <a:solidFill>
              <a:srgbClr val="000000"/>
            </a:solidFill>
          </a:endParaRPr>
        </a:p>
      </dsp:txBody>
      <dsp:txXfrm>
        <a:off x="29194" y="29194"/>
        <a:ext cx="5423872" cy="938371"/>
      </dsp:txXfrm>
    </dsp:sp>
    <dsp:sp modelId="{BBF88C27-08BB-4375-8914-FED1C6003731}">
      <dsp:nvSpPr>
        <dsp:cNvPr id="0" name=""/>
        <dsp:cNvSpPr/>
      </dsp:nvSpPr>
      <dsp:spPr>
        <a:xfrm>
          <a:off x="551383" y="1177988"/>
          <a:ext cx="6583680" cy="996759"/>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solidFill>
                <a:srgbClr val="000000"/>
              </a:solidFill>
            </a:rPr>
            <a:t>同整个地球的温度变化过程有密切的关系；</a:t>
          </a:r>
          <a:endParaRPr lang="zh-CN" altLang="en-US" sz="2000" kern="1200" dirty="0">
            <a:solidFill>
              <a:srgbClr val="000000"/>
            </a:solidFill>
          </a:endParaRPr>
        </a:p>
      </dsp:txBody>
      <dsp:txXfrm>
        <a:off x="580577" y="1207182"/>
        <a:ext cx="5326015" cy="938371"/>
      </dsp:txXfrm>
    </dsp:sp>
    <dsp:sp modelId="{3ACF5745-4CE5-44C2-B151-73E2CF33CC65}">
      <dsp:nvSpPr>
        <dsp:cNvPr id="0" name=""/>
        <dsp:cNvSpPr/>
      </dsp:nvSpPr>
      <dsp:spPr>
        <a:xfrm>
          <a:off x="1094536" y="2355977"/>
          <a:ext cx="6583680" cy="996759"/>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solidFill>
                <a:srgbClr val="000000"/>
              </a:solidFill>
            </a:rPr>
            <a:t>放射性元素的辐射能量在地球内部的积累，使那里的</a:t>
          </a:r>
          <a:r>
            <a:rPr lang="zh-CN" altLang="en-US" sz="2000" b="1" kern="1200" dirty="0" smtClean="0">
              <a:solidFill>
                <a:srgbClr val="FF0000"/>
              </a:solidFill>
            </a:rPr>
            <a:t>温度逐渐升高</a:t>
          </a:r>
          <a:r>
            <a:rPr lang="zh-CN" altLang="en-US" sz="2000" b="1" kern="1200" dirty="0" smtClean="0">
              <a:solidFill>
                <a:srgbClr val="000000"/>
              </a:solidFill>
            </a:rPr>
            <a:t>，使得物质具有</a:t>
          </a:r>
          <a:r>
            <a:rPr lang="zh-CN" altLang="en-US" sz="2000" b="1" kern="1200" dirty="0" smtClean="0">
              <a:solidFill>
                <a:srgbClr val="FF0000"/>
              </a:solidFill>
            </a:rPr>
            <a:t>可塑性</a:t>
          </a:r>
          <a:r>
            <a:rPr lang="zh-CN" altLang="en-US" sz="2000" b="1" kern="1200" dirty="0" smtClean="0">
              <a:solidFill>
                <a:srgbClr val="000000"/>
              </a:solidFill>
            </a:rPr>
            <a:t>；</a:t>
          </a:r>
          <a:endParaRPr lang="zh-CN" altLang="en-US" sz="2000" kern="1200" dirty="0">
            <a:solidFill>
              <a:srgbClr val="000000"/>
            </a:solidFill>
          </a:endParaRPr>
        </a:p>
      </dsp:txBody>
      <dsp:txXfrm>
        <a:off x="1123730" y="2385171"/>
        <a:ext cx="5334244" cy="938371"/>
      </dsp:txXfrm>
    </dsp:sp>
    <dsp:sp modelId="{990281E7-4051-439F-A8C1-26438DE3F50C}">
      <dsp:nvSpPr>
        <dsp:cNvPr id="0" name=""/>
        <dsp:cNvSpPr/>
      </dsp:nvSpPr>
      <dsp:spPr>
        <a:xfrm>
          <a:off x="1645920" y="3533965"/>
          <a:ext cx="6583680" cy="996759"/>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solidFill>
                <a:srgbClr val="FF0000"/>
              </a:solidFill>
            </a:rPr>
            <a:t>重力的作用</a:t>
          </a:r>
          <a:r>
            <a:rPr lang="zh-CN" altLang="en-US" sz="2000" b="1" kern="1200" dirty="0" smtClean="0">
              <a:solidFill>
                <a:srgbClr val="000000"/>
              </a:solidFill>
            </a:rPr>
            <a:t>使得物质便发生分异，逐渐形成性质不同的圈层。</a:t>
          </a:r>
          <a:endParaRPr lang="zh-CN" altLang="en-US" sz="2000" kern="1200" dirty="0">
            <a:solidFill>
              <a:srgbClr val="000000"/>
            </a:solidFill>
          </a:endParaRPr>
        </a:p>
      </dsp:txBody>
      <dsp:txXfrm>
        <a:off x="1675114" y="3563159"/>
        <a:ext cx="5326015" cy="938371"/>
      </dsp:txXfrm>
    </dsp:sp>
    <dsp:sp modelId="{DD2FE475-41DC-482B-8402-42C2DBA25CE3}">
      <dsp:nvSpPr>
        <dsp:cNvPr id="0" name=""/>
        <dsp:cNvSpPr/>
      </dsp:nvSpPr>
      <dsp:spPr>
        <a:xfrm>
          <a:off x="5935786" y="763427"/>
          <a:ext cx="647893" cy="647893"/>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zh-CN" altLang="en-US" sz="2900" kern="1200">
            <a:solidFill>
              <a:srgbClr val="000000"/>
            </a:solidFill>
          </a:endParaRPr>
        </a:p>
      </dsp:txBody>
      <dsp:txXfrm>
        <a:off x="6081562" y="763427"/>
        <a:ext cx="356341" cy="487539"/>
      </dsp:txXfrm>
    </dsp:sp>
    <dsp:sp modelId="{305143B9-B6DF-4B31-A6E1-538BFD26ED02}">
      <dsp:nvSpPr>
        <dsp:cNvPr id="0" name=""/>
        <dsp:cNvSpPr/>
      </dsp:nvSpPr>
      <dsp:spPr>
        <a:xfrm>
          <a:off x="6487169" y="1941415"/>
          <a:ext cx="647893" cy="647893"/>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zh-CN" altLang="en-US" sz="2900" kern="1200">
            <a:solidFill>
              <a:srgbClr val="000000"/>
            </a:solidFill>
          </a:endParaRPr>
        </a:p>
      </dsp:txBody>
      <dsp:txXfrm>
        <a:off x="6632945" y="1941415"/>
        <a:ext cx="356341" cy="487539"/>
      </dsp:txXfrm>
    </dsp:sp>
    <dsp:sp modelId="{BC00D45C-D884-444B-93FA-A587CB82FA40}">
      <dsp:nvSpPr>
        <dsp:cNvPr id="0" name=""/>
        <dsp:cNvSpPr/>
      </dsp:nvSpPr>
      <dsp:spPr>
        <a:xfrm>
          <a:off x="7030323" y="3119404"/>
          <a:ext cx="647893" cy="647893"/>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zh-CN" altLang="en-US" sz="2900" kern="1200">
            <a:solidFill>
              <a:srgbClr val="000000"/>
            </a:solidFill>
          </a:endParaRPr>
        </a:p>
      </dsp:txBody>
      <dsp:txXfrm>
        <a:off x="7176099" y="3119404"/>
        <a:ext cx="356341" cy="48753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58E74-F983-43E0-860B-AC2D3DC2A890}">
      <dsp:nvSpPr>
        <dsp:cNvPr id="0" name=""/>
        <dsp:cNvSpPr/>
      </dsp:nvSpPr>
      <dsp:spPr>
        <a:xfrm>
          <a:off x="0" y="387512"/>
          <a:ext cx="8229600" cy="1228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zh-CN" sz="2000" b="1" kern="1200" smtClean="0">
              <a:solidFill>
                <a:srgbClr val="000000"/>
              </a:solidFill>
            </a:rPr>
            <a:t>世界大洋（面积占</a:t>
          </a:r>
          <a:r>
            <a:rPr lang="en-US" sz="2000" b="1" kern="1200" smtClean="0">
              <a:solidFill>
                <a:srgbClr val="000000"/>
              </a:solidFill>
            </a:rPr>
            <a:t>71</a:t>
          </a:r>
          <a:r>
            <a:rPr lang="zh-CN" sz="2000" b="1" kern="1200" smtClean="0">
              <a:solidFill>
                <a:srgbClr val="000000"/>
              </a:solidFill>
            </a:rPr>
            <a:t>％）</a:t>
          </a:r>
          <a:endParaRPr lang="zh-CN" sz="2000" kern="1200">
            <a:solidFill>
              <a:srgbClr val="000000"/>
            </a:solidFill>
          </a:endParaRPr>
        </a:p>
        <a:p>
          <a:pPr marL="228600" lvl="1" indent="-228600" algn="l" defTabSz="889000" rtl="0">
            <a:lnSpc>
              <a:spcPct val="90000"/>
            </a:lnSpc>
            <a:spcBef>
              <a:spcPct val="0"/>
            </a:spcBef>
            <a:spcAft>
              <a:spcPct val="15000"/>
            </a:spcAft>
            <a:buChar char="••"/>
          </a:pPr>
          <a:r>
            <a:rPr lang="zh-CN" altLang="en-US" sz="2000" b="1" kern="1200" smtClean="0">
              <a:solidFill>
                <a:srgbClr val="000000"/>
              </a:solidFill>
            </a:rPr>
            <a:t>湖泊、河流、沼泽、冰川、地下水、矿物中的水。</a:t>
          </a:r>
          <a:endParaRPr lang="zh-CN" altLang="en-US" sz="2000" kern="1200">
            <a:solidFill>
              <a:srgbClr val="000000"/>
            </a:solidFill>
          </a:endParaRPr>
        </a:p>
      </dsp:txBody>
      <dsp:txXfrm>
        <a:off x="0" y="387512"/>
        <a:ext cx="8229600" cy="1228500"/>
      </dsp:txXfrm>
    </dsp:sp>
    <dsp:sp modelId="{37640DBE-35DA-4C62-ADF0-3DB33850C0D2}">
      <dsp:nvSpPr>
        <dsp:cNvPr id="0" name=""/>
        <dsp:cNvSpPr/>
      </dsp:nvSpPr>
      <dsp:spPr>
        <a:xfrm>
          <a:off x="411480" y="92312"/>
          <a:ext cx="5760720"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CN" altLang="en-US" sz="2000" b="1" kern="1200" smtClean="0"/>
            <a:t>组成：</a:t>
          </a:r>
          <a:endParaRPr lang="zh-CN" altLang="en-US" sz="2000" kern="1200"/>
        </a:p>
      </dsp:txBody>
      <dsp:txXfrm>
        <a:off x="440301" y="121133"/>
        <a:ext cx="5703078" cy="532758"/>
      </dsp:txXfrm>
    </dsp:sp>
    <dsp:sp modelId="{08201E99-35E0-4E2E-8661-5C139B194237}">
      <dsp:nvSpPr>
        <dsp:cNvPr id="0" name=""/>
        <dsp:cNvSpPr/>
      </dsp:nvSpPr>
      <dsp:spPr>
        <a:xfrm>
          <a:off x="0" y="2019212"/>
          <a:ext cx="8229600" cy="504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7EB1755A-D8AC-441B-971B-2101FAC849D4}">
      <dsp:nvSpPr>
        <dsp:cNvPr id="0" name=""/>
        <dsp:cNvSpPr/>
      </dsp:nvSpPr>
      <dsp:spPr>
        <a:xfrm>
          <a:off x="411480" y="1724012"/>
          <a:ext cx="5760720"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CN" altLang="en-US" sz="2000" b="1" kern="1200" dirty="0" smtClean="0"/>
            <a:t>水是地球表面分布最广泛的物质。</a:t>
          </a:r>
          <a:endParaRPr lang="zh-CN" altLang="en-US" sz="2000" kern="1200" dirty="0"/>
        </a:p>
      </dsp:txBody>
      <dsp:txXfrm>
        <a:off x="440301" y="1752833"/>
        <a:ext cx="5703078" cy="532758"/>
      </dsp:txXfrm>
    </dsp:sp>
    <dsp:sp modelId="{AAA674AE-2F95-463B-A65D-3C69B7CFE87F}">
      <dsp:nvSpPr>
        <dsp:cNvPr id="0" name=""/>
        <dsp:cNvSpPr/>
      </dsp:nvSpPr>
      <dsp:spPr>
        <a:xfrm>
          <a:off x="0" y="2926412"/>
          <a:ext cx="8229600" cy="151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smtClean="0">
              <a:solidFill>
                <a:srgbClr val="000000"/>
              </a:solidFill>
            </a:rPr>
            <a:t>水与大气及地表岩石中的各种物质相互作用，产生各种沉积物、矿物及可溶性盐。</a:t>
          </a:r>
          <a:endParaRPr lang="zh-CN" altLang="en-US" sz="2000" kern="1200" dirty="0">
            <a:solidFill>
              <a:srgbClr val="000000"/>
            </a:solidFill>
          </a:endParaRPr>
        </a:p>
        <a:p>
          <a:pPr marL="228600" lvl="1" indent="-228600" algn="l" defTabSz="889000" rtl="0">
            <a:lnSpc>
              <a:spcPct val="90000"/>
            </a:lnSpc>
            <a:spcBef>
              <a:spcPct val="0"/>
            </a:spcBef>
            <a:spcAft>
              <a:spcPct val="15000"/>
            </a:spcAft>
            <a:buChar char="••"/>
          </a:pPr>
          <a:r>
            <a:rPr lang="zh-CN" altLang="en-US" sz="2000" b="1" kern="1200" smtClean="0">
              <a:solidFill>
                <a:srgbClr val="000000"/>
              </a:solidFill>
            </a:rPr>
            <a:t>水还作为最活跃的营力促进地貌的发育。</a:t>
          </a:r>
          <a:endParaRPr lang="zh-CN" altLang="en-US" sz="2000" kern="1200">
            <a:solidFill>
              <a:srgbClr val="000000"/>
            </a:solidFill>
          </a:endParaRPr>
        </a:p>
      </dsp:txBody>
      <dsp:txXfrm>
        <a:off x="0" y="2926412"/>
        <a:ext cx="8229600" cy="1512000"/>
      </dsp:txXfrm>
    </dsp:sp>
    <dsp:sp modelId="{4CE62FC7-2B20-4D0D-A1D4-AD850B7D1A8B}">
      <dsp:nvSpPr>
        <dsp:cNvPr id="0" name=""/>
        <dsp:cNvSpPr/>
      </dsp:nvSpPr>
      <dsp:spPr>
        <a:xfrm>
          <a:off x="411480" y="2631212"/>
          <a:ext cx="5760720"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CN" altLang="en-US" sz="2000" b="1" kern="1200" smtClean="0"/>
            <a:t>水圈的作用：</a:t>
          </a:r>
          <a:endParaRPr lang="zh-CN" altLang="en-US" sz="2000" kern="1200"/>
        </a:p>
      </dsp:txBody>
      <dsp:txXfrm>
        <a:off x="440301" y="2660033"/>
        <a:ext cx="5703078"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D577B-B4C4-4A1F-90BA-6CC4F4C78B18}">
      <dsp:nvSpPr>
        <dsp:cNvPr id="0" name=""/>
        <dsp:cNvSpPr/>
      </dsp:nvSpPr>
      <dsp:spPr>
        <a:xfrm>
          <a:off x="0" y="501819"/>
          <a:ext cx="8229600" cy="18632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流星：质量更小，不发光。在行星际空间运行，接近地球时，由于引力改变轨道，甚至陨落</a:t>
          </a:r>
          <a:endParaRPr lang="zh-CN" altLang="en-US" sz="3200" b="1" kern="1200" dirty="0"/>
        </a:p>
      </dsp:txBody>
      <dsp:txXfrm>
        <a:off x="90955" y="592774"/>
        <a:ext cx="8047690" cy="1681315"/>
      </dsp:txXfrm>
    </dsp:sp>
    <dsp:sp modelId="{28051E5C-416F-45CF-8013-84A588CA87BA}">
      <dsp:nvSpPr>
        <dsp:cNvPr id="0" name=""/>
        <dsp:cNvSpPr/>
      </dsp:nvSpPr>
      <dsp:spPr>
        <a:xfrm>
          <a:off x="0" y="2552244"/>
          <a:ext cx="8229600" cy="1476661"/>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t>彗星：一种很小的，具有特殊外表和轨道的天体</a:t>
          </a:r>
          <a:endParaRPr lang="zh-CN" altLang="en-US" sz="3200" b="1" kern="1200" dirty="0"/>
        </a:p>
      </dsp:txBody>
      <dsp:txXfrm>
        <a:off x="72085" y="2624329"/>
        <a:ext cx="8085430" cy="133249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FE5C1-FAE4-4F7E-BDEB-C73725204B73}">
      <dsp:nvSpPr>
        <dsp:cNvPr id="0" name=""/>
        <dsp:cNvSpPr/>
      </dsp:nvSpPr>
      <dsp:spPr>
        <a:xfrm>
          <a:off x="0" y="320147"/>
          <a:ext cx="8229600" cy="10489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b="1" kern="1200" smtClean="0">
              <a:solidFill>
                <a:srgbClr val="000000"/>
              </a:solidFill>
            </a:rPr>
            <a:t>指地球生物及其分布范围所构成的一个极其特殊，又极其重要的圈层。</a:t>
          </a:r>
          <a:endParaRPr lang="zh-CN" altLang="en-US" sz="1800" b="1" kern="1200">
            <a:solidFill>
              <a:srgbClr val="000000"/>
            </a:solidFill>
          </a:endParaRPr>
        </a:p>
      </dsp:txBody>
      <dsp:txXfrm>
        <a:off x="0" y="320147"/>
        <a:ext cx="8229600" cy="1048950"/>
      </dsp:txXfrm>
    </dsp:sp>
    <dsp:sp modelId="{3B76E060-1FE2-401E-9770-FD1CB6E2789B}">
      <dsp:nvSpPr>
        <dsp:cNvPr id="0" name=""/>
        <dsp:cNvSpPr/>
      </dsp:nvSpPr>
      <dsp:spPr>
        <a:xfrm>
          <a:off x="411480" y="54467"/>
          <a:ext cx="5760720" cy="5313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zh-CN" altLang="en-US" sz="1800" b="1" kern="1200" smtClean="0">
              <a:solidFill>
                <a:srgbClr val="000000"/>
              </a:solidFill>
            </a:rPr>
            <a:t>定义：</a:t>
          </a:r>
          <a:endParaRPr lang="zh-CN" altLang="en-US" sz="1800" b="1" kern="1200">
            <a:solidFill>
              <a:srgbClr val="000000"/>
            </a:solidFill>
          </a:endParaRPr>
        </a:p>
      </dsp:txBody>
      <dsp:txXfrm>
        <a:off x="437419" y="80406"/>
        <a:ext cx="5708842" cy="479482"/>
      </dsp:txXfrm>
    </dsp:sp>
    <dsp:sp modelId="{05E4B3DD-08D0-4880-8921-B0ACC8C31F96}">
      <dsp:nvSpPr>
        <dsp:cNvPr id="0" name=""/>
        <dsp:cNvSpPr/>
      </dsp:nvSpPr>
      <dsp:spPr>
        <a:xfrm>
          <a:off x="0" y="1731977"/>
          <a:ext cx="8229600" cy="13324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rtl="0">
            <a:lnSpc>
              <a:spcPct val="90000"/>
            </a:lnSpc>
            <a:spcBef>
              <a:spcPct val="0"/>
            </a:spcBef>
            <a:spcAft>
              <a:spcPct val="15000"/>
            </a:spcAft>
            <a:buChar char="••"/>
          </a:pPr>
          <a:r>
            <a:rPr lang="zh-CN" sz="1800" b="1" kern="1200" smtClean="0">
              <a:solidFill>
                <a:srgbClr val="000000"/>
              </a:solidFill>
            </a:rPr>
            <a:t>渗透在水圈、大气圈下层和地壳表层的范围之中。生物圈的质量很小，有人估计约相当于大气圈的</a:t>
          </a:r>
          <a:r>
            <a:rPr lang="en-US" sz="1800" b="1" kern="1200" smtClean="0">
              <a:solidFill>
                <a:srgbClr val="000000"/>
              </a:solidFill>
            </a:rPr>
            <a:t>1/300</a:t>
          </a:r>
          <a:r>
            <a:rPr lang="zh-CN" sz="1800" b="1" kern="1200" smtClean="0">
              <a:solidFill>
                <a:srgbClr val="000000"/>
              </a:solidFill>
            </a:rPr>
            <a:t>，水圈的</a:t>
          </a:r>
          <a:r>
            <a:rPr lang="en-US" sz="1800" b="1" kern="1200" smtClean="0">
              <a:solidFill>
                <a:srgbClr val="000000"/>
              </a:solidFill>
            </a:rPr>
            <a:t>1/7000</a:t>
          </a:r>
          <a:r>
            <a:rPr lang="zh-CN" sz="1800" b="1" kern="1200" smtClean="0">
              <a:solidFill>
                <a:srgbClr val="000000"/>
              </a:solidFill>
            </a:rPr>
            <a:t>，或上部岩石圈的 </a:t>
          </a:r>
          <a:r>
            <a:rPr lang="en-US" sz="1800" b="1" kern="1200" smtClean="0">
              <a:solidFill>
                <a:srgbClr val="000000"/>
              </a:solidFill>
            </a:rPr>
            <a:t>1/106</a:t>
          </a:r>
          <a:r>
            <a:rPr lang="zh-CN" sz="1800" b="1" kern="1200" smtClean="0">
              <a:solidFill>
                <a:srgbClr val="000000"/>
              </a:solidFill>
            </a:rPr>
            <a:t>。</a:t>
          </a:r>
          <a:endParaRPr lang="zh-CN" sz="1800" b="1" kern="1200">
            <a:solidFill>
              <a:srgbClr val="000000"/>
            </a:solidFill>
          </a:endParaRPr>
        </a:p>
      </dsp:txBody>
      <dsp:txXfrm>
        <a:off x="0" y="1731977"/>
        <a:ext cx="8229600" cy="1332450"/>
      </dsp:txXfrm>
    </dsp:sp>
    <dsp:sp modelId="{051E1B85-12B9-4768-9928-56134D8BA8D3}">
      <dsp:nvSpPr>
        <dsp:cNvPr id="0" name=""/>
        <dsp:cNvSpPr/>
      </dsp:nvSpPr>
      <dsp:spPr>
        <a:xfrm>
          <a:off x="411480" y="1466297"/>
          <a:ext cx="5760720" cy="5313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zh-CN" altLang="en-US" sz="1800" b="1" kern="1200" smtClean="0">
              <a:solidFill>
                <a:srgbClr val="000000"/>
              </a:solidFill>
            </a:rPr>
            <a:t>范围：</a:t>
          </a:r>
          <a:endParaRPr lang="zh-CN" altLang="en-US" sz="1800" b="1" kern="1200">
            <a:solidFill>
              <a:srgbClr val="000000"/>
            </a:solidFill>
          </a:endParaRPr>
        </a:p>
      </dsp:txBody>
      <dsp:txXfrm>
        <a:off x="437419" y="1492236"/>
        <a:ext cx="5708842" cy="479482"/>
      </dsp:txXfrm>
    </dsp:sp>
    <dsp:sp modelId="{85B56976-802A-4EFB-9CF0-4EA8561C88FB}">
      <dsp:nvSpPr>
        <dsp:cNvPr id="0" name=""/>
        <dsp:cNvSpPr/>
      </dsp:nvSpPr>
      <dsp:spPr>
        <a:xfrm>
          <a:off x="0" y="3427307"/>
          <a:ext cx="8229600" cy="10489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b="1" kern="1200" smtClean="0">
              <a:solidFill>
                <a:srgbClr val="000000"/>
              </a:solidFill>
            </a:rPr>
            <a:t>生物促进了太阳能的转化，改变大气和水圈的组成，参与风化作用和成土过程，改造岩石等，且被视为各类自然景观的标志。</a:t>
          </a:r>
          <a:endParaRPr lang="zh-CN" altLang="en-US" sz="1800" b="1" kern="1200">
            <a:solidFill>
              <a:srgbClr val="000000"/>
            </a:solidFill>
          </a:endParaRPr>
        </a:p>
      </dsp:txBody>
      <dsp:txXfrm>
        <a:off x="0" y="3427307"/>
        <a:ext cx="8229600" cy="1048950"/>
      </dsp:txXfrm>
    </dsp:sp>
    <dsp:sp modelId="{44CFF4D2-F0B8-4051-8915-CAE286DAFA03}">
      <dsp:nvSpPr>
        <dsp:cNvPr id="0" name=""/>
        <dsp:cNvSpPr/>
      </dsp:nvSpPr>
      <dsp:spPr>
        <a:xfrm>
          <a:off x="411480" y="3161627"/>
          <a:ext cx="5760720" cy="5313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zh-CN" altLang="en-US" sz="1800" b="1" kern="1200" smtClean="0">
              <a:solidFill>
                <a:srgbClr val="000000"/>
              </a:solidFill>
            </a:rPr>
            <a:t>作用：</a:t>
          </a:r>
          <a:endParaRPr lang="zh-CN" altLang="en-US" sz="1800" b="1" kern="1200">
            <a:solidFill>
              <a:srgbClr val="000000"/>
            </a:solidFill>
          </a:endParaRPr>
        </a:p>
      </dsp:txBody>
      <dsp:txXfrm>
        <a:off x="437419" y="3187566"/>
        <a:ext cx="5708842" cy="47948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E4BE3-C8CC-4759-BCCD-1C068EAFC8C0}">
      <dsp:nvSpPr>
        <dsp:cNvPr id="0" name=""/>
        <dsp:cNvSpPr/>
      </dsp:nvSpPr>
      <dsp:spPr>
        <a:xfrm>
          <a:off x="0" y="61960"/>
          <a:ext cx="8229600" cy="67918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dirty="0" smtClean="0">
              <a:solidFill>
                <a:srgbClr val="000000"/>
              </a:solidFill>
            </a:rPr>
            <a:t>世界上最高的大陆：南极洲平均海拔</a:t>
          </a:r>
          <a:r>
            <a:rPr lang="en-US" sz="2700" b="1" kern="1200" dirty="0" smtClean="0">
              <a:solidFill>
                <a:srgbClr val="000000"/>
              </a:solidFill>
            </a:rPr>
            <a:t>2263</a:t>
          </a:r>
          <a:r>
            <a:rPr lang="zh-CN" sz="2700" b="1" kern="1200" dirty="0" smtClean="0">
              <a:solidFill>
                <a:srgbClr val="000000"/>
              </a:solidFill>
            </a:rPr>
            <a:t>米</a:t>
          </a:r>
          <a:endParaRPr lang="zh-CN" sz="2700" b="1" kern="1200" dirty="0">
            <a:solidFill>
              <a:srgbClr val="000000"/>
            </a:solidFill>
          </a:endParaRPr>
        </a:p>
      </dsp:txBody>
      <dsp:txXfrm>
        <a:off x="33155" y="95115"/>
        <a:ext cx="8163290" cy="612874"/>
      </dsp:txXfrm>
    </dsp:sp>
    <dsp:sp modelId="{E60AB16F-7F5D-4754-AD1C-EA97AA204A97}">
      <dsp:nvSpPr>
        <dsp:cNvPr id="0" name=""/>
        <dsp:cNvSpPr/>
      </dsp:nvSpPr>
      <dsp:spPr>
        <a:xfrm>
          <a:off x="0" y="818905"/>
          <a:ext cx="8229600" cy="67918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b="1" kern="1200" dirty="0" smtClean="0">
              <a:solidFill>
                <a:srgbClr val="000000"/>
              </a:solidFill>
            </a:rPr>
            <a:t>裸露地表大陆的海拔：</a:t>
          </a:r>
          <a:endParaRPr lang="zh-CN" altLang="en-US" sz="2700" b="1" kern="1200" dirty="0">
            <a:solidFill>
              <a:srgbClr val="000000"/>
            </a:solidFill>
          </a:endParaRPr>
        </a:p>
      </dsp:txBody>
      <dsp:txXfrm>
        <a:off x="33155" y="852060"/>
        <a:ext cx="8163290" cy="612874"/>
      </dsp:txXfrm>
    </dsp:sp>
    <dsp:sp modelId="{1195D0DB-BF8D-4131-B53C-BACE35E8A728}">
      <dsp:nvSpPr>
        <dsp:cNvPr id="0" name=""/>
        <dsp:cNvSpPr/>
      </dsp:nvSpPr>
      <dsp:spPr>
        <a:xfrm>
          <a:off x="0" y="1498090"/>
          <a:ext cx="822960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b="1" kern="1200" dirty="0" smtClean="0">
              <a:solidFill>
                <a:schemeClr val="tx1"/>
              </a:solidFill>
            </a:rPr>
            <a:t>亚洲（</a:t>
          </a:r>
          <a:r>
            <a:rPr lang="en-US" sz="2100" b="1" kern="1200" dirty="0" smtClean="0">
              <a:solidFill>
                <a:schemeClr val="tx1"/>
              </a:solidFill>
            </a:rPr>
            <a:t>950</a:t>
          </a:r>
          <a:r>
            <a:rPr lang="zh-CN" sz="2100" b="1" kern="1200" dirty="0" smtClean="0">
              <a:solidFill>
                <a:schemeClr val="tx1"/>
              </a:solidFill>
            </a:rPr>
            <a:t>米）</a:t>
          </a:r>
          <a:endParaRPr lang="zh-CN" sz="2100" b="1" kern="1200" dirty="0">
            <a:solidFill>
              <a:schemeClr val="tx1"/>
            </a:solidFill>
          </a:endParaRPr>
        </a:p>
        <a:p>
          <a:pPr marL="228600" lvl="1" indent="-228600" algn="l" defTabSz="933450" rtl="0">
            <a:lnSpc>
              <a:spcPct val="90000"/>
            </a:lnSpc>
            <a:spcBef>
              <a:spcPct val="0"/>
            </a:spcBef>
            <a:spcAft>
              <a:spcPct val="20000"/>
            </a:spcAft>
            <a:buChar char="••"/>
          </a:pPr>
          <a:r>
            <a:rPr lang="zh-CN" sz="2100" b="1" kern="1200" dirty="0" smtClean="0">
              <a:solidFill>
                <a:schemeClr val="tx1"/>
              </a:solidFill>
            </a:rPr>
            <a:t>北美（</a:t>
          </a:r>
          <a:r>
            <a:rPr lang="en-US" sz="2100" b="1" kern="1200" dirty="0" smtClean="0">
              <a:solidFill>
                <a:schemeClr val="tx1"/>
              </a:solidFill>
            </a:rPr>
            <a:t>700</a:t>
          </a:r>
          <a:r>
            <a:rPr lang="zh-CN" sz="2100" b="1" kern="1200" dirty="0" smtClean="0">
              <a:solidFill>
                <a:schemeClr val="tx1"/>
              </a:solidFill>
            </a:rPr>
            <a:t>米）</a:t>
          </a:r>
          <a:endParaRPr lang="zh-CN" sz="2100" b="1" kern="1200" dirty="0">
            <a:solidFill>
              <a:schemeClr val="tx1"/>
            </a:solidFill>
          </a:endParaRPr>
        </a:p>
        <a:p>
          <a:pPr marL="228600" lvl="1" indent="-228600" algn="l" defTabSz="933450" rtl="0">
            <a:lnSpc>
              <a:spcPct val="90000"/>
            </a:lnSpc>
            <a:spcBef>
              <a:spcPct val="0"/>
            </a:spcBef>
            <a:spcAft>
              <a:spcPct val="20000"/>
            </a:spcAft>
            <a:buChar char="••"/>
          </a:pPr>
          <a:r>
            <a:rPr lang="zh-CN" sz="2100" b="1" kern="1200" dirty="0" smtClean="0">
              <a:solidFill>
                <a:schemeClr val="tx1"/>
              </a:solidFill>
            </a:rPr>
            <a:t>非洲（</a:t>
          </a:r>
          <a:r>
            <a:rPr lang="en-US" sz="2100" b="1" kern="1200" dirty="0" smtClean="0">
              <a:solidFill>
                <a:schemeClr val="tx1"/>
              </a:solidFill>
            </a:rPr>
            <a:t>650</a:t>
          </a:r>
          <a:r>
            <a:rPr lang="zh-CN" sz="2100" b="1" kern="1200" dirty="0" smtClean="0">
              <a:solidFill>
                <a:schemeClr val="tx1"/>
              </a:solidFill>
            </a:rPr>
            <a:t>米）</a:t>
          </a:r>
          <a:endParaRPr lang="zh-CN" sz="2100" b="1" kern="1200" dirty="0">
            <a:solidFill>
              <a:schemeClr val="tx1"/>
            </a:solidFill>
          </a:endParaRPr>
        </a:p>
        <a:p>
          <a:pPr marL="228600" lvl="1" indent="-228600" algn="l" defTabSz="933450" rtl="0">
            <a:lnSpc>
              <a:spcPct val="90000"/>
            </a:lnSpc>
            <a:spcBef>
              <a:spcPct val="0"/>
            </a:spcBef>
            <a:spcAft>
              <a:spcPct val="20000"/>
            </a:spcAft>
            <a:buChar char="••"/>
          </a:pPr>
          <a:r>
            <a:rPr lang="zh-CN" sz="2100" b="1" kern="1200" dirty="0" smtClean="0">
              <a:solidFill>
                <a:schemeClr val="tx1"/>
              </a:solidFill>
            </a:rPr>
            <a:t>南美（</a:t>
          </a:r>
          <a:r>
            <a:rPr lang="en-US" sz="2100" b="1" kern="1200" dirty="0" smtClean="0">
              <a:solidFill>
                <a:schemeClr val="tx1"/>
              </a:solidFill>
            </a:rPr>
            <a:t>600</a:t>
          </a:r>
          <a:r>
            <a:rPr lang="zh-CN" sz="2100" b="1" kern="1200" dirty="0" smtClean="0">
              <a:solidFill>
                <a:schemeClr val="tx1"/>
              </a:solidFill>
            </a:rPr>
            <a:t>米）</a:t>
          </a:r>
          <a:endParaRPr lang="zh-CN" sz="2100" b="1" kern="1200" dirty="0">
            <a:solidFill>
              <a:schemeClr val="tx1"/>
            </a:solidFill>
          </a:endParaRPr>
        </a:p>
        <a:p>
          <a:pPr marL="228600" lvl="1" indent="-228600" algn="l" defTabSz="933450" rtl="0">
            <a:lnSpc>
              <a:spcPct val="90000"/>
            </a:lnSpc>
            <a:spcBef>
              <a:spcPct val="0"/>
            </a:spcBef>
            <a:spcAft>
              <a:spcPct val="20000"/>
            </a:spcAft>
            <a:buChar char="••"/>
          </a:pPr>
          <a:r>
            <a:rPr lang="zh-CN" sz="2100" b="1" kern="1200" dirty="0" smtClean="0">
              <a:solidFill>
                <a:schemeClr val="tx1"/>
              </a:solidFill>
            </a:rPr>
            <a:t>欧洲（</a:t>
          </a:r>
          <a:r>
            <a:rPr lang="en-US" sz="2100" b="1" kern="1200" dirty="0" smtClean="0">
              <a:solidFill>
                <a:schemeClr val="tx1"/>
              </a:solidFill>
            </a:rPr>
            <a:t>300</a:t>
          </a:r>
          <a:r>
            <a:rPr lang="zh-CN" sz="2100" b="1" kern="1200" dirty="0" smtClean="0">
              <a:solidFill>
                <a:schemeClr val="tx1"/>
              </a:solidFill>
            </a:rPr>
            <a:t>米）</a:t>
          </a:r>
          <a:endParaRPr lang="zh-CN" sz="2100" b="1" kern="1200" dirty="0">
            <a:solidFill>
              <a:schemeClr val="tx1"/>
            </a:solidFill>
          </a:endParaRPr>
        </a:p>
        <a:p>
          <a:pPr marL="228600" lvl="1" indent="-228600" algn="l" defTabSz="933450" rtl="0">
            <a:lnSpc>
              <a:spcPct val="90000"/>
            </a:lnSpc>
            <a:spcBef>
              <a:spcPct val="0"/>
            </a:spcBef>
            <a:spcAft>
              <a:spcPct val="20000"/>
            </a:spcAft>
            <a:buChar char="••"/>
          </a:pPr>
          <a:endParaRPr lang="zh-CN" altLang="en-US" sz="2100" b="1" kern="1200" dirty="0">
            <a:solidFill>
              <a:srgbClr val="000000"/>
            </a:solidFill>
          </a:endParaRPr>
        </a:p>
      </dsp:txBody>
      <dsp:txXfrm>
        <a:off x="0" y="1498090"/>
        <a:ext cx="8229600" cy="2291489"/>
      </dsp:txXfrm>
    </dsp:sp>
    <dsp:sp modelId="{DA6DA199-6E86-4A1B-A7A7-2D913603362A}">
      <dsp:nvSpPr>
        <dsp:cNvPr id="0" name=""/>
        <dsp:cNvSpPr/>
      </dsp:nvSpPr>
      <dsp:spPr>
        <a:xfrm>
          <a:off x="0" y="3789580"/>
          <a:ext cx="8229600" cy="679184"/>
        </a:xfrm>
        <a:prstGeom prst="roundRect">
          <a:avLst/>
        </a:prstGeom>
        <a:solidFill>
          <a:schemeClr val="bg2">
            <a:lumMod val="7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b="1" i="1" u="sng" kern="1200" dirty="0" smtClean="0">
              <a:solidFill>
                <a:schemeClr val="tx1"/>
              </a:solidFill>
            </a:rPr>
            <a:t>泛对称现象</a:t>
          </a:r>
          <a:r>
            <a:rPr lang="zh-CN" altLang="en-US" sz="2700" b="1" kern="1200" dirty="0" smtClean="0">
              <a:solidFill>
                <a:schemeClr val="tx1"/>
              </a:solidFill>
            </a:rPr>
            <a:t>：大陆面积愈</a:t>
          </a:r>
          <a:r>
            <a:rPr lang="zh-CN" altLang="en-US" sz="2700" b="1" kern="1200" dirty="0" smtClean="0">
              <a:solidFill>
                <a:srgbClr val="FFFF00"/>
              </a:solidFill>
            </a:rPr>
            <a:t>大</a:t>
          </a:r>
          <a:r>
            <a:rPr lang="zh-CN" altLang="en-US" sz="2700" b="1" kern="1200" dirty="0" smtClean="0">
              <a:solidFill>
                <a:schemeClr val="tx1"/>
              </a:solidFill>
            </a:rPr>
            <a:t>，其平均海拔愈</a:t>
          </a:r>
          <a:r>
            <a:rPr lang="zh-CN" altLang="en-US" sz="2700" b="1" kern="1200" dirty="0" smtClean="0">
              <a:solidFill>
                <a:srgbClr val="FFFF00"/>
              </a:solidFill>
            </a:rPr>
            <a:t>高</a:t>
          </a:r>
          <a:r>
            <a:rPr lang="zh-CN" altLang="en-US" sz="2700" b="1" kern="1200" dirty="0" smtClean="0">
              <a:solidFill>
                <a:schemeClr val="tx1"/>
              </a:solidFill>
            </a:rPr>
            <a:t>。</a:t>
          </a:r>
          <a:endParaRPr lang="zh-CN" altLang="en-US" sz="2700" b="1" kern="1200" dirty="0">
            <a:solidFill>
              <a:schemeClr val="tx1"/>
            </a:solidFill>
          </a:endParaRPr>
        </a:p>
      </dsp:txBody>
      <dsp:txXfrm>
        <a:off x="33155" y="3822735"/>
        <a:ext cx="8163290" cy="61287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7BF3A-CDC4-420B-8D93-4EF3E5ADCC96}">
      <dsp:nvSpPr>
        <dsp:cNvPr id="0" name=""/>
        <dsp:cNvSpPr/>
      </dsp:nvSpPr>
      <dsp:spPr>
        <a:xfrm>
          <a:off x="0" y="68642"/>
          <a:ext cx="8229600" cy="8049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solidFill>
                <a:srgbClr val="003300"/>
              </a:solidFill>
            </a:rPr>
            <a:t>太平洋：平均深度</a:t>
          </a:r>
          <a:r>
            <a:rPr lang="en-US" sz="3200" b="1" kern="1200" dirty="0" smtClean="0">
              <a:solidFill>
                <a:srgbClr val="003300"/>
              </a:solidFill>
            </a:rPr>
            <a:t>4300</a:t>
          </a:r>
          <a:r>
            <a:rPr lang="zh-CN" sz="3200" b="1" kern="1200" dirty="0" smtClean="0">
              <a:solidFill>
                <a:srgbClr val="003300"/>
              </a:solidFill>
            </a:rPr>
            <a:t>米</a:t>
          </a:r>
          <a:endParaRPr lang="zh-CN" sz="3200" kern="1200" dirty="0">
            <a:solidFill>
              <a:srgbClr val="003300"/>
            </a:solidFill>
          </a:endParaRPr>
        </a:p>
      </dsp:txBody>
      <dsp:txXfrm>
        <a:off x="39295" y="107937"/>
        <a:ext cx="8151010" cy="726370"/>
      </dsp:txXfrm>
    </dsp:sp>
    <dsp:sp modelId="{551D31C4-3B03-4354-9D3A-91C3725CD55F}">
      <dsp:nvSpPr>
        <dsp:cNvPr id="0" name=""/>
        <dsp:cNvSpPr/>
      </dsp:nvSpPr>
      <dsp:spPr>
        <a:xfrm>
          <a:off x="0" y="965762"/>
          <a:ext cx="8229600" cy="8049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solidFill>
                <a:srgbClr val="003300"/>
              </a:solidFill>
            </a:rPr>
            <a:t>印度洋：平均深度</a:t>
          </a:r>
          <a:r>
            <a:rPr lang="en-US" sz="3200" b="1" kern="1200" dirty="0" smtClean="0">
              <a:solidFill>
                <a:srgbClr val="003300"/>
              </a:solidFill>
            </a:rPr>
            <a:t>3897</a:t>
          </a:r>
          <a:r>
            <a:rPr lang="zh-CN" sz="3200" b="1" kern="1200" dirty="0" smtClean="0">
              <a:solidFill>
                <a:srgbClr val="003300"/>
              </a:solidFill>
            </a:rPr>
            <a:t>米</a:t>
          </a:r>
          <a:endParaRPr lang="zh-CN" sz="3200" kern="1200" dirty="0">
            <a:solidFill>
              <a:srgbClr val="003300"/>
            </a:solidFill>
          </a:endParaRPr>
        </a:p>
      </dsp:txBody>
      <dsp:txXfrm>
        <a:off x="39295" y="1005057"/>
        <a:ext cx="8151010" cy="726370"/>
      </dsp:txXfrm>
    </dsp:sp>
    <dsp:sp modelId="{92A55A8A-A761-4300-BF7E-8C18B5EA63F3}">
      <dsp:nvSpPr>
        <dsp:cNvPr id="0" name=""/>
        <dsp:cNvSpPr/>
      </dsp:nvSpPr>
      <dsp:spPr>
        <a:xfrm>
          <a:off x="0" y="1862882"/>
          <a:ext cx="8229600" cy="8049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solidFill>
                <a:srgbClr val="003300"/>
              </a:solidFill>
            </a:rPr>
            <a:t>大西洋：平均深度</a:t>
          </a:r>
          <a:r>
            <a:rPr lang="en-US" sz="3200" b="1" kern="1200" dirty="0" smtClean="0">
              <a:solidFill>
                <a:srgbClr val="003300"/>
              </a:solidFill>
            </a:rPr>
            <a:t>3626</a:t>
          </a:r>
          <a:r>
            <a:rPr lang="zh-CN" sz="3200" b="1" kern="1200" dirty="0" smtClean="0">
              <a:solidFill>
                <a:srgbClr val="003300"/>
              </a:solidFill>
            </a:rPr>
            <a:t>米</a:t>
          </a:r>
          <a:endParaRPr lang="zh-CN" sz="3200" kern="1200" dirty="0">
            <a:solidFill>
              <a:srgbClr val="003300"/>
            </a:solidFill>
          </a:endParaRPr>
        </a:p>
      </dsp:txBody>
      <dsp:txXfrm>
        <a:off x="39295" y="1902177"/>
        <a:ext cx="8151010" cy="726370"/>
      </dsp:txXfrm>
    </dsp:sp>
    <dsp:sp modelId="{1A3BB723-B3AF-4754-A7F9-06C0EDAC0D66}">
      <dsp:nvSpPr>
        <dsp:cNvPr id="0" name=""/>
        <dsp:cNvSpPr/>
      </dsp:nvSpPr>
      <dsp:spPr>
        <a:xfrm>
          <a:off x="0" y="2760002"/>
          <a:ext cx="8229600" cy="8049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sz="3200" b="1" kern="1200" dirty="0" smtClean="0">
              <a:solidFill>
                <a:srgbClr val="003300"/>
              </a:solidFill>
            </a:rPr>
            <a:t>北冰洋：平均深度</a:t>
          </a:r>
          <a:r>
            <a:rPr lang="en-US" sz="3200" b="1" kern="1200" dirty="0" smtClean="0">
              <a:solidFill>
                <a:srgbClr val="003300"/>
              </a:solidFill>
            </a:rPr>
            <a:t>1205</a:t>
          </a:r>
          <a:r>
            <a:rPr lang="zh-CN" sz="3200" b="1" kern="1200" dirty="0" smtClean="0">
              <a:solidFill>
                <a:srgbClr val="003300"/>
              </a:solidFill>
            </a:rPr>
            <a:t>米</a:t>
          </a:r>
          <a:endParaRPr lang="zh-CN" sz="3200" kern="1200" dirty="0">
            <a:solidFill>
              <a:srgbClr val="003300"/>
            </a:solidFill>
          </a:endParaRPr>
        </a:p>
      </dsp:txBody>
      <dsp:txXfrm>
        <a:off x="39295" y="2799297"/>
        <a:ext cx="8151010" cy="726370"/>
      </dsp:txXfrm>
    </dsp:sp>
    <dsp:sp modelId="{B1A724B7-D8FF-4CFF-AE31-A49A4B743ECA}">
      <dsp:nvSpPr>
        <dsp:cNvPr id="0" name=""/>
        <dsp:cNvSpPr/>
      </dsp:nvSpPr>
      <dsp:spPr>
        <a:xfrm>
          <a:off x="0" y="3657122"/>
          <a:ext cx="8229600" cy="804960"/>
        </a:xfrm>
        <a:prstGeom prst="roundRect">
          <a:avLst/>
        </a:prstGeom>
        <a:solidFill>
          <a:schemeClr val="accent5">
            <a:lumMod val="2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solidFill>
                <a:schemeClr val="tx1"/>
              </a:solidFill>
            </a:rPr>
            <a:t>大洋深度分布同样表现了</a:t>
          </a:r>
          <a:r>
            <a:rPr lang="zh-CN" altLang="en-US" sz="3200" b="1" i="1" u="sng" kern="1200" dirty="0" smtClean="0">
              <a:solidFill>
                <a:srgbClr val="FFFF00"/>
              </a:solidFill>
            </a:rPr>
            <a:t>泛对称性</a:t>
          </a:r>
          <a:r>
            <a:rPr lang="zh-CN" altLang="en-US" sz="3200" b="1" kern="1200" dirty="0" smtClean="0">
              <a:solidFill>
                <a:schemeClr val="tx1"/>
              </a:solidFill>
            </a:rPr>
            <a:t>。</a:t>
          </a:r>
          <a:endParaRPr lang="zh-CN" altLang="en-US" sz="3200" kern="1200" dirty="0">
            <a:solidFill>
              <a:schemeClr val="tx1"/>
            </a:solidFill>
          </a:endParaRPr>
        </a:p>
      </dsp:txBody>
      <dsp:txXfrm>
        <a:off x="39295" y="3696417"/>
        <a:ext cx="8151010" cy="72637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5254A-4672-4C09-8D93-24C8D0E38A1C}">
      <dsp:nvSpPr>
        <dsp:cNvPr id="0" name=""/>
        <dsp:cNvSpPr/>
      </dsp:nvSpPr>
      <dsp:spPr>
        <a:xfrm>
          <a:off x="0" y="315569"/>
          <a:ext cx="8229600" cy="15210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altLang="en-US" sz="3600" b="1" kern="1200" dirty="0" smtClean="0">
              <a:solidFill>
                <a:srgbClr val="000000"/>
              </a:solidFill>
            </a:rPr>
            <a:t>定义：同样被海洋所环绕，但面积远比大陆小的小块陆地。</a:t>
          </a:r>
          <a:endParaRPr lang="zh-CN" altLang="en-US" sz="3600" kern="1200" dirty="0">
            <a:solidFill>
              <a:srgbClr val="000000"/>
            </a:solidFill>
          </a:endParaRPr>
        </a:p>
      </dsp:txBody>
      <dsp:txXfrm>
        <a:off x="74249" y="389818"/>
        <a:ext cx="8081102" cy="1372502"/>
      </dsp:txXfrm>
    </dsp:sp>
    <dsp:sp modelId="{0C8A4BEE-B1AC-4F0F-85E4-033739CD5CD2}">
      <dsp:nvSpPr>
        <dsp:cNvPr id="0" name=""/>
        <dsp:cNvSpPr/>
      </dsp:nvSpPr>
      <dsp:spPr>
        <a:xfrm>
          <a:off x="0" y="2023769"/>
          <a:ext cx="8229600" cy="104771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altLang="en-US" sz="3600" b="1" kern="1200" dirty="0" smtClean="0">
              <a:solidFill>
                <a:srgbClr val="000000"/>
              </a:solidFill>
            </a:rPr>
            <a:t>分类：</a:t>
          </a:r>
          <a:endParaRPr lang="zh-CN" altLang="en-US" sz="3600" kern="1200" dirty="0">
            <a:solidFill>
              <a:srgbClr val="000000"/>
            </a:solidFill>
          </a:endParaRPr>
        </a:p>
      </dsp:txBody>
      <dsp:txXfrm>
        <a:off x="51145" y="2074914"/>
        <a:ext cx="8127310" cy="945420"/>
      </dsp:txXfrm>
    </dsp:sp>
    <dsp:sp modelId="{0FE8FA31-0CC4-42B2-9E42-77748A7D78D6}">
      <dsp:nvSpPr>
        <dsp:cNvPr id="0" name=""/>
        <dsp:cNvSpPr/>
      </dsp:nvSpPr>
      <dsp:spPr>
        <a:xfrm>
          <a:off x="0" y="3071480"/>
          <a:ext cx="8229600" cy="1143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0640" rIns="227584" bIns="40640" numCol="1" spcCol="1270" anchor="t" anchorCtr="0">
          <a:noAutofit/>
        </a:bodyPr>
        <a:lstStyle/>
        <a:p>
          <a:pPr marL="285750" lvl="1" indent="-285750" algn="l" defTabSz="1422400" rtl="0">
            <a:lnSpc>
              <a:spcPct val="90000"/>
            </a:lnSpc>
            <a:spcBef>
              <a:spcPct val="0"/>
            </a:spcBef>
            <a:spcAft>
              <a:spcPct val="20000"/>
            </a:spcAft>
            <a:buChar char="••"/>
          </a:pPr>
          <a:r>
            <a:rPr lang="zh-CN" altLang="en-US" sz="3200" b="1" kern="1200" dirty="0" smtClean="0"/>
            <a:t>大陆岛</a:t>
          </a:r>
          <a:endParaRPr lang="zh-CN" altLang="en-US" sz="3200" kern="1200" dirty="0"/>
        </a:p>
        <a:p>
          <a:pPr marL="285750" lvl="1" indent="-285750" algn="l" defTabSz="1422400" rtl="0">
            <a:lnSpc>
              <a:spcPct val="90000"/>
            </a:lnSpc>
            <a:spcBef>
              <a:spcPct val="0"/>
            </a:spcBef>
            <a:spcAft>
              <a:spcPct val="20000"/>
            </a:spcAft>
            <a:buChar char="••"/>
          </a:pPr>
          <a:r>
            <a:rPr lang="zh-CN" altLang="en-US" sz="3200" b="1" kern="1200" dirty="0" smtClean="0"/>
            <a:t>海洋岛</a:t>
          </a:r>
          <a:endParaRPr lang="zh-CN" altLang="en-US" sz="3200" kern="1200" dirty="0"/>
        </a:p>
      </dsp:txBody>
      <dsp:txXfrm>
        <a:off x="0" y="3071480"/>
        <a:ext cx="8229600" cy="114367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11249-13EB-418A-B8C6-010381BCDC92}">
      <dsp:nvSpPr>
        <dsp:cNvPr id="0" name=""/>
        <dsp:cNvSpPr/>
      </dsp:nvSpPr>
      <dsp:spPr>
        <a:xfrm>
          <a:off x="0" y="26498"/>
          <a:ext cx="8229600" cy="12214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altLang="en-US" sz="2900" b="1" kern="1200" dirty="0" smtClean="0">
              <a:solidFill>
                <a:srgbClr val="000000"/>
              </a:solidFill>
            </a:rPr>
            <a:t>定义：位于大陆附近并在地质构造上与相邻大陆有密切联系的岛屿。</a:t>
          </a:r>
          <a:endParaRPr lang="zh-CN" altLang="en-US" sz="2900" kern="1200" dirty="0">
            <a:solidFill>
              <a:srgbClr val="000000"/>
            </a:solidFill>
          </a:endParaRPr>
        </a:p>
      </dsp:txBody>
      <dsp:txXfrm>
        <a:off x="59628" y="86126"/>
        <a:ext cx="8110344" cy="1102224"/>
      </dsp:txXfrm>
    </dsp:sp>
    <dsp:sp modelId="{38D680FC-DF17-4EBC-AEFE-AF69DF0BC614}">
      <dsp:nvSpPr>
        <dsp:cNvPr id="0" name=""/>
        <dsp:cNvSpPr/>
      </dsp:nvSpPr>
      <dsp:spPr>
        <a:xfrm>
          <a:off x="0" y="1331498"/>
          <a:ext cx="8229600" cy="750648"/>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altLang="en-US" sz="2900" b="1" kern="1200" dirty="0" smtClean="0">
              <a:solidFill>
                <a:srgbClr val="000000"/>
              </a:solidFill>
            </a:rPr>
            <a:t>成因：</a:t>
          </a:r>
          <a:endParaRPr lang="zh-CN" altLang="en-US" sz="2900" kern="1200" dirty="0">
            <a:solidFill>
              <a:srgbClr val="000000"/>
            </a:solidFill>
          </a:endParaRPr>
        </a:p>
      </dsp:txBody>
      <dsp:txXfrm>
        <a:off x="36644" y="1368142"/>
        <a:ext cx="8156312" cy="677360"/>
      </dsp:txXfrm>
    </dsp:sp>
    <dsp:sp modelId="{7827AADF-B820-472F-9C19-B735A49769F0}">
      <dsp:nvSpPr>
        <dsp:cNvPr id="0" name=""/>
        <dsp:cNvSpPr/>
      </dsp:nvSpPr>
      <dsp:spPr>
        <a:xfrm>
          <a:off x="0" y="2082146"/>
          <a:ext cx="8229600" cy="120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b="1" kern="1200" dirty="0" smtClean="0">
              <a:solidFill>
                <a:schemeClr val="tx1"/>
              </a:solidFill>
            </a:rPr>
            <a:t>本来是陆地的一部分，由于大陆的某些部分发生破裂或沉陷而被海水所淹没，使它与大陆分离，形成了岛屿；</a:t>
          </a:r>
          <a:endParaRPr lang="zh-CN" altLang="en-US" sz="2300" kern="1200" dirty="0">
            <a:solidFill>
              <a:schemeClr val="tx1"/>
            </a:solidFill>
          </a:endParaRPr>
        </a:p>
        <a:p>
          <a:pPr marL="228600" lvl="1" indent="-228600" algn="l" defTabSz="1022350" rtl="0">
            <a:lnSpc>
              <a:spcPct val="90000"/>
            </a:lnSpc>
            <a:spcBef>
              <a:spcPct val="0"/>
            </a:spcBef>
            <a:spcAft>
              <a:spcPct val="20000"/>
            </a:spcAft>
            <a:buChar char="••"/>
          </a:pPr>
          <a:r>
            <a:rPr lang="zh-CN" altLang="en-US" sz="2300" b="1" kern="1200" dirty="0" smtClean="0">
              <a:solidFill>
                <a:schemeClr val="tx1"/>
              </a:solidFill>
            </a:rPr>
            <a:t>它的基础仍固定在大陆架或大陆坡上。</a:t>
          </a:r>
          <a:endParaRPr lang="zh-CN" altLang="en-US" sz="2300" kern="1200" dirty="0">
            <a:solidFill>
              <a:schemeClr val="tx1"/>
            </a:solidFill>
          </a:endParaRPr>
        </a:p>
      </dsp:txBody>
      <dsp:txXfrm>
        <a:off x="0" y="2082146"/>
        <a:ext cx="8229600" cy="1200599"/>
      </dsp:txXfrm>
    </dsp:sp>
    <dsp:sp modelId="{1D0D22B0-5B41-4FC7-B701-0B0025625422}">
      <dsp:nvSpPr>
        <dsp:cNvPr id="0" name=""/>
        <dsp:cNvSpPr/>
      </dsp:nvSpPr>
      <dsp:spPr>
        <a:xfrm>
          <a:off x="0" y="3282746"/>
          <a:ext cx="8229600" cy="12214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altLang="en-US" sz="2900" b="1" kern="1200" dirty="0" smtClean="0">
              <a:solidFill>
                <a:srgbClr val="000000"/>
              </a:solidFill>
            </a:rPr>
            <a:t>例：马达加斯加岛、台湾岛、海南岛等。 </a:t>
          </a:r>
          <a:endParaRPr lang="zh-CN" altLang="en-US" sz="2900" kern="1200" dirty="0">
            <a:solidFill>
              <a:srgbClr val="000000"/>
            </a:solidFill>
          </a:endParaRPr>
        </a:p>
      </dsp:txBody>
      <dsp:txXfrm>
        <a:off x="59628" y="3342374"/>
        <a:ext cx="8110344" cy="110222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AEC1A-022A-4101-87B8-65D25DB24D91}">
      <dsp:nvSpPr>
        <dsp:cNvPr id="0" name=""/>
        <dsp:cNvSpPr/>
      </dsp:nvSpPr>
      <dsp:spPr>
        <a:xfrm>
          <a:off x="0" y="291842"/>
          <a:ext cx="8229600" cy="13478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solidFill>
                <a:srgbClr val="000000"/>
              </a:solidFill>
            </a:rPr>
            <a:t>定义： 面积比大陆岛小，与大陆在地质构造上没有直接联系，从来不是大陆的一部分。</a:t>
          </a:r>
          <a:endParaRPr lang="zh-CN" altLang="en-US" sz="3200" kern="1200" dirty="0">
            <a:solidFill>
              <a:srgbClr val="000000"/>
            </a:solidFill>
          </a:endParaRPr>
        </a:p>
      </dsp:txBody>
      <dsp:txXfrm>
        <a:off x="65796" y="357638"/>
        <a:ext cx="8098008" cy="1216248"/>
      </dsp:txXfrm>
    </dsp:sp>
    <dsp:sp modelId="{84E2C358-FDD3-4198-9D9D-9D477F0BA536}">
      <dsp:nvSpPr>
        <dsp:cNvPr id="0" name=""/>
        <dsp:cNvSpPr/>
      </dsp:nvSpPr>
      <dsp:spPr>
        <a:xfrm>
          <a:off x="0" y="1731842"/>
          <a:ext cx="8229600" cy="13478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smtClean="0">
              <a:solidFill>
                <a:srgbClr val="000000"/>
              </a:solidFill>
            </a:rPr>
            <a:t>分类：</a:t>
          </a:r>
          <a:endParaRPr lang="zh-CN" altLang="en-US" sz="3200" kern="1200" dirty="0">
            <a:solidFill>
              <a:srgbClr val="000000"/>
            </a:solidFill>
          </a:endParaRPr>
        </a:p>
      </dsp:txBody>
      <dsp:txXfrm>
        <a:off x="65796" y="1797638"/>
        <a:ext cx="8098008" cy="1216248"/>
      </dsp:txXfrm>
    </dsp:sp>
    <dsp:sp modelId="{0A425A09-D861-4C8D-A20B-A16892DC24AE}">
      <dsp:nvSpPr>
        <dsp:cNvPr id="0" name=""/>
        <dsp:cNvSpPr/>
      </dsp:nvSpPr>
      <dsp:spPr>
        <a:xfrm>
          <a:off x="0" y="3079682"/>
          <a:ext cx="8229600" cy="115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0640" rIns="227584" bIns="40640" numCol="1" spcCol="1270" anchor="t" anchorCtr="0">
          <a:noAutofit/>
        </a:bodyPr>
        <a:lstStyle/>
        <a:p>
          <a:pPr marL="285750" lvl="1" indent="-285750" algn="l" defTabSz="1422400" rtl="0">
            <a:lnSpc>
              <a:spcPct val="90000"/>
            </a:lnSpc>
            <a:spcBef>
              <a:spcPct val="0"/>
            </a:spcBef>
            <a:spcAft>
              <a:spcPct val="20000"/>
            </a:spcAft>
            <a:buChar char="••"/>
          </a:pPr>
          <a:r>
            <a:rPr lang="zh-CN" altLang="en-US" sz="3200" b="1" kern="1200" dirty="0" smtClean="0">
              <a:effectLst>
                <a:outerShdw blurRad="38100" dist="38100" dir="2700000" algn="tl">
                  <a:srgbClr val="000000">
                    <a:alpha val="43137"/>
                  </a:srgbClr>
                </a:outerShdw>
              </a:effectLst>
            </a:rPr>
            <a:t>火山岛：海底火山喷发形成的岛屿；</a:t>
          </a:r>
          <a:endParaRPr lang="zh-CN" altLang="en-US" sz="3200" kern="1200" dirty="0">
            <a:effectLst>
              <a:outerShdw blurRad="38100" dist="38100" dir="2700000" algn="tl">
                <a:srgbClr val="000000">
                  <a:alpha val="43137"/>
                </a:srgbClr>
              </a:outerShdw>
            </a:effectLst>
          </a:endParaRPr>
        </a:p>
        <a:p>
          <a:pPr marL="285750" lvl="1" indent="-285750" algn="l" defTabSz="1422400" rtl="0">
            <a:lnSpc>
              <a:spcPct val="90000"/>
            </a:lnSpc>
            <a:spcBef>
              <a:spcPct val="0"/>
            </a:spcBef>
            <a:spcAft>
              <a:spcPct val="20000"/>
            </a:spcAft>
            <a:buChar char="••"/>
          </a:pPr>
          <a:r>
            <a:rPr lang="zh-CN" altLang="en-US" sz="3200" b="1" kern="1200" dirty="0" smtClean="0">
              <a:effectLst>
                <a:outerShdw blurRad="38100" dist="38100" dir="2700000" algn="tl">
                  <a:srgbClr val="000000">
                    <a:alpha val="43137"/>
                  </a:srgbClr>
                </a:outerShdw>
              </a:effectLst>
            </a:rPr>
            <a:t>珊瑚岛：由珊瑚礁构成的岩岛。</a:t>
          </a:r>
          <a:endParaRPr lang="zh-CN" altLang="en-US" sz="3200" kern="1200" dirty="0">
            <a:effectLst>
              <a:outerShdw blurRad="38100" dist="38100" dir="2700000" algn="tl">
                <a:srgbClr val="000000">
                  <a:alpha val="43137"/>
                </a:srgbClr>
              </a:outerShdw>
            </a:effectLst>
          </a:endParaRPr>
        </a:p>
      </dsp:txBody>
      <dsp:txXfrm>
        <a:off x="0" y="3079682"/>
        <a:ext cx="8229600" cy="11592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CF5EB1-416E-4D8B-B38F-B87B43E4FD7B}">
      <dsp:nvSpPr>
        <dsp:cNvPr id="0" name=""/>
        <dsp:cNvSpPr/>
      </dsp:nvSpPr>
      <dsp:spPr>
        <a:xfrm>
          <a:off x="0" y="79229"/>
          <a:ext cx="8229600" cy="72320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b="1" kern="1200" dirty="0" smtClean="0"/>
            <a:t>天文单位（ </a:t>
          </a:r>
          <a:r>
            <a:rPr lang="en-US" sz="2300" b="1" kern="1200" dirty="0" smtClean="0"/>
            <a:t>14960×10</a:t>
          </a:r>
          <a:r>
            <a:rPr lang="en-US" sz="2300" b="1" kern="1200" baseline="30000" dirty="0" smtClean="0"/>
            <a:t>4</a:t>
          </a:r>
          <a:r>
            <a:rPr lang="en-US" sz="2300" b="1" kern="1200" dirty="0" smtClean="0"/>
            <a:t> </a:t>
          </a:r>
          <a:r>
            <a:rPr lang="zh-CN" sz="2300" b="1" kern="1200" dirty="0" smtClean="0"/>
            <a:t>公里）：地球和太阳的平均距离</a:t>
          </a:r>
          <a:endParaRPr lang="zh-CN" sz="2300" kern="1200" dirty="0"/>
        </a:p>
      </dsp:txBody>
      <dsp:txXfrm>
        <a:off x="35304" y="114533"/>
        <a:ext cx="8158992" cy="652598"/>
      </dsp:txXfrm>
    </dsp:sp>
    <dsp:sp modelId="{8D5C5879-DC4A-4387-9B53-218A86CEC371}">
      <dsp:nvSpPr>
        <dsp:cNvPr id="0" name=""/>
        <dsp:cNvSpPr/>
      </dsp:nvSpPr>
      <dsp:spPr>
        <a:xfrm>
          <a:off x="0" y="868675"/>
          <a:ext cx="8229600" cy="72320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b="1" kern="1200" dirty="0" smtClean="0"/>
            <a:t>光年（</a:t>
          </a:r>
          <a:r>
            <a:rPr lang="en-US" sz="2300" b="1" kern="1200" dirty="0" smtClean="0"/>
            <a:t>94600×10</a:t>
          </a:r>
          <a:r>
            <a:rPr lang="en-US" sz="2300" b="1" kern="1200" baseline="30000" dirty="0" smtClean="0"/>
            <a:t>8</a:t>
          </a:r>
          <a:r>
            <a:rPr lang="en-US" sz="2300" b="1" kern="1200" dirty="0" smtClean="0"/>
            <a:t> </a:t>
          </a:r>
          <a:r>
            <a:rPr lang="zh-CN" sz="2300" b="1" kern="1200" dirty="0" smtClean="0"/>
            <a:t>公里）：光在一年中传播的距离</a:t>
          </a:r>
          <a:endParaRPr lang="zh-CN" sz="2300" kern="1200" dirty="0"/>
        </a:p>
      </dsp:txBody>
      <dsp:txXfrm>
        <a:off x="35304" y="903979"/>
        <a:ext cx="8158992" cy="652598"/>
      </dsp:txXfrm>
    </dsp:sp>
    <dsp:sp modelId="{7C377361-D355-4976-ADCD-595D9A7D52E9}">
      <dsp:nvSpPr>
        <dsp:cNvPr id="0" name=""/>
        <dsp:cNvSpPr/>
      </dsp:nvSpPr>
      <dsp:spPr>
        <a:xfrm>
          <a:off x="0" y="1658121"/>
          <a:ext cx="8229600" cy="72320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b="1" kern="1200" dirty="0" smtClean="0"/>
            <a:t>星</a:t>
          </a:r>
          <a:r>
            <a:rPr lang="zh-CN" altLang="en-US" sz="3200" b="1" kern="1200" dirty="0" smtClean="0"/>
            <a:t>系</a:t>
          </a:r>
          <a:r>
            <a:rPr lang="zh-CN" altLang="en-US" sz="2300" b="1" kern="1200" dirty="0" smtClean="0"/>
            <a:t>：数十亿到千亿个恒星的集合体</a:t>
          </a:r>
          <a:endParaRPr lang="zh-CN" altLang="en-US" sz="2300" kern="1200" dirty="0"/>
        </a:p>
      </dsp:txBody>
      <dsp:txXfrm>
        <a:off x="35304" y="1693425"/>
        <a:ext cx="8158992" cy="652598"/>
      </dsp:txXfrm>
    </dsp:sp>
    <dsp:sp modelId="{7155EC5D-0AD6-4BDF-991E-CBECA2AB9F78}">
      <dsp:nvSpPr>
        <dsp:cNvPr id="0" name=""/>
        <dsp:cNvSpPr/>
      </dsp:nvSpPr>
      <dsp:spPr>
        <a:xfrm>
          <a:off x="0" y="2447568"/>
          <a:ext cx="8229600" cy="72320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b="1" kern="1200" dirty="0" smtClean="0"/>
            <a:t>星</a:t>
          </a:r>
          <a:r>
            <a:rPr lang="en-US" altLang="zh-CN" sz="2300" b="1" kern="1200" dirty="0" smtClean="0"/>
            <a:t>(</a:t>
          </a:r>
          <a:r>
            <a:rPr lang="zh-CN" sz="2300" b="1" kern="1200" dirty="0" smtClean="0"/>
            <a:t>系</a:t>
          </a:r>
          <a:r>
            <a:rPr lang="en-US" altLang="zh-CN" sz="2300" b="1" kern="1200" dirty="0" smtClean="0"/>
            <a:t>)</a:t>
          </a:r>
          <a:r>
            <a:rPr lang="zh-CN" altLang="en-US" sz="3200" b="1" kern="1200" dirty="0" smtClean="0">
              <a:solidFill>
                <a:srgbClr val="FFFF00"/>
              </a:solidFill>
            </a:rPr>
            <a:t>群</a:t>
          </a:r>
          <a:r>
            <a:rPr lang="zh-CN" sz="2300" b="1" kern="1200" dirty="0" smtClean="0"/>
            <a:t>：成对或成群的星系</a:t>
          </a:r>
          <a:endParaRPr lang="zh-CN" sz="2300" kern="1200" dirty="0"/>
        </a:p>
      </dsp:txBody>
      <dsp:txXfrm>
        <a:off x="35304" y="2482872"/>
        <a:ext cx="8158992" cy="652598"/>
      </dsp:txXfrm>
    </dsp:sp>
    <dsp:sp modelId="{F5DD1E93-548B-4DFF-9A1D-B54F96B58BF8}">
      <dsp:nvSpPr>
        <dsp:cNvPr id="0" name=""/>
        <dsp:cNvSpPr/>
      </dsp:nvSpPr>
      <dsp:spPr>
        <a:xfrm>
          <a:off x="0" y="3237014"/>
          <a:ext cx="8229600" cy="72320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b="1" kern="1200" dirty="0" smtClean="0"/>
            <a:t>星</a:t>
          </a:r>
          <a:r>
            <a:rPr lang="en-US" altLang="zh-CN" sz="2300" b="1" kern="1200" dirty="0" smtClean="0"/>
            <a:t>(</a:t>
          </a:r>
          <a:r>
            <a:rPr lang="zh-CN" sz="2300" b="1" kern="1200" dirty="0" smtClean="0"/>
            <a:t>系</a:t>
          </a:r>
          <a:r>
            <a:rPr lang="en-US" altLang="zh-CN" sz="2300" b="1" kern="1200" dirty="0" smtClean="0"/>
            <a:t>)</a:t>
          </a:r>
          <a:r>
            <a:rPr lang="zh-CN" altLang="en-US" sz="3200" b="1" kern="1200" dirty="0" smtClean="0">
              <a:solidFill>
                <a:srgbClr val="FFFF00"/>
              </a:solidFill>
            </a:rPr>
            <a:t>团</a:t>
          </a:r>
          <a:r>
            <a:rPr lang="zh-CN" sz="2300" b="1" kern="1200" dirty="0" smtClean="0"/>
            <a:t>：比星系群更大，包括几百个星系</a:t>
          </a:r>
          <a:endParaRPr lang="en-US" sz="2300" b="1" kern="1200" dirty="0"/>
        </a:p>
      </dsp:txBody>
      <dsp:txXfrm>
        <a:off x="35304" y="3272318"/>
        <a:ext cx="8158992" cy="652598"/>
      </dsp:txXfrm>
    </dsp:sp>
    <dsp:sp modelId="{CB6F7B1C-E939-47DE-AD13-FE5FF7D2C6AC}">
      <dsp:nvSpPr>
        <dsp:cNvPr id="0" name=""/>
        <dsp:cNvSpPr/>
      </dsp:nvSpPr>
      <dsp:spPr>
        <a:xfrm>
          <a:off x="0" y="3960220"/>
          <a:ext cx="822960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sz="1800" b="1" kern="1200" dirty="0" smtClean="0"/>
            <a:t>宇宙引力所绑定的</a:t>
          </a:r>
          <a:r>
            <a:rPr lang="zh-CN" sz="1800" b="1" kern="1200" dirty="0" smtClean="0">
              <a:solidFill>
                <a:srgbClr val="FFFF00"/>
              </a:solidFill>
            </a:rPr>
            <a:t>最大天体</a:t>
          </a:r>
          <a:endParaRPr lang="zh-CN" sz="1800" b="1" kern="1200" dirty="0">
            <a:solidFill>
              <a:srgbClr val="FFFF00"/>
            </a:solidFill>
          </a:endParaRPr>
        </a:p>
      </dsp:txBody>
      <dsp:txXfrm>
        <a:off x="0" y="3960220"/>
        <a:ext cx="8229600" cy="380880"/>
      </dsp:txXfrm>
    </dsp:sp>
    <dsp:sp modelId="{E0C4D6FA-E06D-49CB-8DAF-02DF17EBA6E3}">
      <dsp:nvSpPr>
        <dsp:cNvPr id="0" name=""/>
        <dsp:cNvSpPr/>
      </dsp:nvSpPr>
      <dsp:spPr>
        <a:xfrm>
          <a:off x="0" y="4341100"/>
          <a:ext cx="8229600" cy="72320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b="1" kern="1200" dirty="0" smtClean="0"/>
            <a:t>总星系：已知宇宙的总体</a:t>
          </a:r>
          <a:endParaRPr lang="zh-CN" sz="2300" kern="1200" dirty="0"/>
        </a:p>
      </dsp:txBody>
      <dsp:txXfrm>
        <a:off x="35304" y="4376404"/>
        <a:ext cx="8158992" cy="6525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CE9B0-2507-4D6E-911C-234D8DC81115}">
      <dsp:nvSpPr>
        <dsp:cNvPr id="0" name=""/>
        <dsp:cNvSpPr/>
      </dsp:nvSpPr>
      <dsp:spPr>
        <a:xfrm>
          <a:off x="0" y="341196"/>
          <a:ext cx="8229600" cy="736312"/>
        </a:xfrm>
        <a:prstGeom prst="rect">
          <a:avLst/>
        </a:prstGeom>
        <a:solidFill>
          <a:srgbClr val="FFFFFF">
            <a:alpha val="90000"/>
          </a:srgb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zh-CN" sz="1700" b="1" kern="1200" dirty="0" smtClean="0">
              <a:solidFill>
                <a:srgbClr val="000000"/>
              </a:solidFill>
            </a:rPr>
            <a:t>属于本星系群（约有</a:t>
          </a:r>
          <a:r>
            <a:rPr lang="en-US" sz="1700" b="1" kern="1200" dirty="0" smtClean="0">
              <a:solidFill>
                <a:srgbClr val="000000"/>
              </a:solidFill>
            </a:rPr>
            <a:t>40</a:t>
          </a:r>
          <a:r>
            <a:rPr lang="zh-CN" sz="1700" b="1" kern="1200" dirty="0" smtClean="0">
              <a:solidFill>
                <a:srgbClr val="000000"/>
              </a:solidFill>
            </a:rPr>
            <a:t>个星系）</a:t>
          </a:r>
          <a:endParaRPr lang="en-US" sz="1700" b="1" kern="1200" dirty="0">
            <a:solidFill>
              <a:srgbClr val="000000"/>
            </a:solidFill>
          </a:endParaRPr>
        </a:p>
      </dsp:txBody>
      <dsp:txXfrm>
        <a:off x="0" y="341196"/>
        <a:ext cx="8229600" cy="736312"/>
      </dsp:txXfrm>
    </dsp:sp>
    <dsp:sp modelId="{40B415F4-5C7A-4385-AA46-5E9662E9D3A3}">
      <dsp:nvSpPr>
        <dsp:cNvPr id="0" name=""/>
        <dsp:cNvSpPr/>
      </dsp:nvSpPr>
      <dsp:spPr>
        <a:xfrm>
          <a:off x="411480" y="90276"/>
          <a:ext cx="5760720" cy="501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55650" rtl="0">
            <a:lnSpc>
              <a:spcPct val="90000"/>
            </a:lnSpc>
            <a:spcBef>
              <a:spcPct val="0"/>
            </a:spcBef>
            <a:spcAft>
              <a:spcPct val="35000"/>
            </a:spcAft>
          </a:pPr>
          <a:r>
            <a:rPr lang="zh-CN" altLang="en-US" sz="1700" b="1" kern="1200" dirty="0" smtClean="0"/>
            <a:t>银河系：</a:t>
          </a:r>
          <a:endParaRPr lang="en-US" sz="1700" b="1" kern="1200" dirty="0"/>
        </a:p>
      </dsp:txBody>
      <dsp:txXfrm>
        <a:off x="435978" y="114774"/>
        <a:ext cx="5711724" cy="452844"/>
      </dsp:txXfrm>
    </dsp:sp>
    <dsp:sp modelId="{DC5BCA12-280C-449A-B07F-D5CB2EC31B6A}">
      <dsp:nvSpPr>
        <dsp:cNvPr id="0" name=""/>
        <dsp:cNvSpPr/>
      </dsp:nvSpPr>
      <dsp:spPr>
        <a:xfrm>
          <a:off x="0" y="1420228"/>
          <a:ext cx="8229600" cy="1338750"/>
        </a:xfrm>
        <a:prstGeom prst="rect">
          <a:avLst/>
        </a:prstGeom>
        <a:solidFill>
          <a:srgbClr val="FFFFFF">
            <a:alpha val="90000"/>
          </a:srgb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zh-CN" sz="1700" b="1" kern="1200" dirty="0" smtClean="0">
              <a:solidFill>
                <a:srgbClr val="000000"/>
              </a:solidFill>
            </a:rPr>
            <a:t>恒星：</a:t>
          </a:r>
          <a:r>
            <a:rPr lang="en-US" altLang="zh-CN" sz="1700" b="1" kern="1200" dirty="0" smtClean="0">
              <a:solidFill>
                <a:srgbClr val="000000"/>
              </a:solidFill>
            </a:rPr>
            <a:t>1500</a:t>
          </a:r>
          <a:r>
            <a:rPr lang="zh-CN" altLang="en-US" sz="1700" b="1" kern="1200" dirty="0" smtClean="0">
              <a:solidFill>
                <a:srgbClr val="000000"/>
              </a:solidFill>
            </a:rPr>
            <a:t>*</a:t>
          </a:r>
          <a:r>
            <a:rPr lang="en-US" altLang="zh-CN" sz="1700" b="1" kern="1200" dirty="0" smtClean="0">
              <a:solidFill>
                <a:srgbClr val="000000"/>
              </a:solidFill>
            </a:rPr>
            <a:t>10</a:t>
          </a:r>
          <a:r>
            <a:rPr lang="en-US" altLang="zh-CN" sz="1700" b="1" kern="1200" baseline="30000" dirty="0" smtClean="0">
              <a:solidFill>
                <a:srgbClr val="000000"/>
              </a:solidFill>
            </a:rPr>
            <a:t>8 </a:t>
          </a:r>
          <a:r>
            <a:rPr lang="zh-CN" sz="1700" b="1" kern="1200" dirty="0" smtClean="0">
              <a:solidFill>
                <a:srgbClr val="000000"/>
              </a:solidFill>
            </a:rPr>
            <a:t>颗</a:t>
          </a:r>
          <a:endParaRPr lang="zh-CN" sz="1700" kern="1200" dirty="0">
            <a:solidFill>
              <a:srgbClr val="000000"/>
            </a:solidFill>
          </a:endParaRPr>
        </a:p>
        <a:p>
          <a:pPr marL="171450" lvl="1" indent="-171450" algn="l" defTabSz="755650" rtl="0">
            <a:lnSpc>
              <a:spcPct val="90000"/>
            </a:lnSpc>
            <a:spcBef>
              <a:spcPct val="0"/>
            </a:spcBef>
            <a:spcAft>
              <a:spcPct val="15000"/>
            </a:spcAft>
            <a:buChar char="••"/>
          </a:pPr>
          <a:r>
            <a:rPr lang="zh-CN" sz="1700" b="1" kern="1200" dirty="0" smtClean="0">
              <a:solidFill>
                <a:srgbClr val="000000"/>
              </a:solidFill>
            </a:rPr>
            <a:t>星云</a:t>
          </a:r>
          <a:endParaRPr lang="zh-CN" sz="1700" kern="1200" dirty="0">
            <a:solidFill>
              <a:srgbClr val="000000"/>
            </a:solidFill>
          </a:endParaRPr>
        </a:p>
        <a:p>
          <a:pPr marL="171450" lvl="1" indent="-171450" algn="l" defTabSz="755650" rtl="0">
            <a:lnSpc>
              <a:spcPct val="90000"/>
            </a:lnSpc>
            <a:spcBef>
              <a:spcPct val="0"/>
            </a:spcBef>
            <a:spcAft>
              <a:spcPct val="15000"/>
            </a:spcAft>
            <a:buChar char="••"/>
          </a:pPr>
          <a:r>
            <a:rPr lang="zh-CN" sz="1700" b="1" kern="1200" dirty="0" smtClean="0">
              <a:solidFill>
                <a:srgbClr val="000000"/>
              </a:solidFill>
            </a:rPr>
            <a:t>星际物质</a:t>
          </a:r>
          <a:endParaRPr lang="zh-CN" sz="1700" kern="1200" dirty="0">
            <a:solidFill>
              <a:srgbClr val="000000"/>
            </a:solidFill>
          </a:endParaRPr>
        </a:p>
      </dsp:txBody>
      <dsp:txXfrm>
        <a:off x="0" y="1420228"/>
        <a:ext cx="8229600" cy="1338750"/>
      </dsp:txXfrm>
    </dsp:sp>
    <dsp:sp modelId="{F6196F9B-529A-4F60-A4AB-D297436FDF96}">
      <dsp:nvSpPr>
        <dsp:cNvPr id="0" name=""/>
        <dsp:cNvSpPr/>
      </dsp:nvSpPr>
      <dsp:spPr>
        <a:xfrm>
          <a:off x="411480" y="1169308"/>
          <a:ext cx="5760720" cy="501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55650" rtl="0">
            <a:lnSpc>
              <a:spcPct val="90000"/>
            </a:lnSpc>
            <a:spcBef>
              <a:spcPct val="0"/>
            </a:spcBef>
            <a:spcAft>
              <a:spcPct val="35000"/>
            </a:spcAft>
          </a:pPr>
          <a:r>
            <a:rPr lang="zh-CN" sz="1700" b="1" kern="1200" dirty="0" smtClean="0"/>
            <a:t>组成：</a:t>
          </a:r>
          <a:endParaRPr lang="zh-CN" sz="1700" kern="1200" dirty="0"/>
        </a:p>
      </dsp:txBody>
      <dsp:txXfrm>
        <a:off x="435978" y="1193806"/>
        <a:ext cx="5711724" cy="452844"/>
      </dsp:txXfrm>
    </dsp:sp>
    <dsp:sp modelId="{DC6CDDC6-39C7-4A8C-9C8F-34CFC78F34A5}">
      <dsp:nvSpPr>
        <dsp:cNvPr id="0" name=""/>
        <dsp:cNvSpPr/>
      </dsp:nvSpPr>
      <dsp:spPr>
        <a:xfrm>
          <a:off x="0" y="3101698"/>
          <a:ext cx="8229600" cy="1338750"/>
        </a:xfrm>
        <a:prstGeom prst="rect">
          <a:avLst/>
        </a:prstGeom>
        <a:solidFill>
          <a:srgbClr val="FFFFFF">
            <a:alpha val="90000"/>
          </a:srgb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zh-CN" sz="1700" b="1" kern="1200" dirty="0" smtClean="0">
              <a:solidFill>
                <a:srgbClr val="000000"/>
              </a:solidFill>
            </a:rPr>
            <a:t>总质量</a:t>
          </a:r>
          <a:r>
            <a:rPr lang="zh-CN" altLang="en-US" sz="1700" b="1" kern="1200" dirty="0" smtClean="0">
              <a:solidFill>
                <a:srgbClr val="000000"/>
              </a:solidFill>
            </a:rPr>
            <a:t>：</a:t>
          </a:r>
          <a:r>
            <a:rPr lang="zh-CN" sz="1700" b="1" kern="1200" dirty="0" smtClean="0">
              <a:solidFill>
                <a:srgbClr val="000000"/>
              </a:solidFill>
            </a:rPr>
            <a:t>约为太阳的质量的</a:t>
          </a:r>
          <a:r>
            <a:rPr lang="en-US" sz="1700" b="1" kern="1200" dirty="0" smtClean="0">
              <a:solidFill>
                <a:srgbClr val="000000"/>
              </a:solidFill>
            </a:rPr>
            <a:t>1400</a:t>
          </a:r>
          <a:r>
            <a:rPr lang="zh-CN" sz="1700" b="1" kern="1200" dirty="0" smtClean="0">
              <a:solidFill>
                <a:srgbClr val="000000"/>
              </a:solidFill>
            </a:rPr>
            <a:t>亿倍</a:t>
          </a:r>
          <a:endParaRPr lang="zh-CN" sz="1700" kern="1200" dirty="0">
            <a:solidFill>
              <a:srgbClr val="000000"/>
            </a:solidFill>
          </a:endParaRPr>
        </a:p>
        <a:p>
          <a:pPr marL="171450" lvl="1" indent="-171450" algn="l" defTabSz="755650" rtl="0">
            <a:lnSpc>
              <a:spcPct val="90000"/>
            </a:lnSpc>
            <a:spcBef>
              <a:spcPct val="0"/>
            </a:spcBef>
            <a:spcAft>
              <a:spcPct val="15000"/>
            </a:spcAft>
            <a:buChar char="••"/>
          </a:pPr>
          <a:r>
            <a:rPr lang="zh-CN" sz="1700" b="1" kern="1200" dirty="0" smtClean="0">
              <a:solidFill>
                <a:srgbClr val="000000"/>
              </a:solidFill>
            </a:rPr>
            <a:t>主体圆盘体的直径</a:t>
          </a:r>
          <a:r>
            <a:rPr lang="zh-CN" altLang="en-US" sz="1700" b="1" kern="1200" dirty="0" smtClean="0">
              <a:solidFill>
                <a:srgbClr val="000000"/>
              </a:solidFill>
            </a:rPr>
            <a:t>：</a:t>
          </a:r>
          <a:r>
            <a:rPr lang="zh-CN" sz="1700" b="1" kern="1200" dirty="0" smtClean="0">
              <a:solidFill>
                <a:srgbClr val="000000"/>
              </a:solidFill>
            </a:rPr>
            <a:t>约为</a:t>
          </a:r>
          <a:r>
            <a:rPr lang="en-US" sz="1700" b="1" kern="1200" dirty="0" smtClean="0">
              <a:solidFill>
                <a:srgbClr val="000000"/>
              </a:solidFill>
            </a:rPr>
            <a:t>8</a:t>
          </a:r>
          <a:r>
            <a:rPr lang="zh-CN" sz="1700" b="1" kern="1200" dirty="0" smtClean="0">
              <a:solidFill>
                <a:srgbClr val="000000"/>
              </a:solidFill>
            </a:rPr>
            <a:t>万光年</a:t>
          </a:r>
          <a:endParaRPr lang="zh-CN" sz="1700" kern="1200" dirty="0">
            <a:solidFill>
              <a:srgbClr val="000000"/>
            </a:solidFill>
          </a:endParaRPr>
        </a:p>
        <a:p>
          <a:pPr marL="171450" lvl="1" indent="-171450" algn="l" defTabSz="755650" rtl="0">
            <a:lnSpc>
              <a:spcPct val="90000"/>
            </a:lnSpc>
            <a:spcBef>
              <a:spcPct val="0"/>
            </a:spcBef>
            <a:spcAft>
              <a:spcPct val="15000"/>
            </a:spcAft>
            <a:buChar char="••"/>
          </a:pPr>
          <a:r>
            <a:rPr lang="zh-CN" sz="1700" b="1" kern="1200" dirty="0" smtClean="0">
              <a:solidFill>
                <a:srgbClr val="000000"/>
              </a:solidFill>
            </a:rPr>
            <a:t>中部较厚，边缘较薄。</a:t>
          </a:r>
          <a:endParaRPr lang="zh-CN" sz="1700" b="1" kern="1200" dirty="0">
            <a:solidFill>
              <a:srgbClr val="000000"/>
            </a:solidFill>
          </a:endParaRPr>
        </a:p>
      </dsp:txBody>
      <dsp:txXfrm>
        <a:off x="0" y="3101698"/>
        <a:ext cx="8229600" cy="1338750"/>
      </dsp:txXfrm>
    </dsp:sp>
    <dsp:sp modelId="{CF42A620-C706-44FE-BE72-13CCAE336341}">
      <dsp:nvSpPr>
        <dsp:cNvPr id="0" name=""/>
        <dsp:cNvSpPr/>
      </dsp:nvSpPr>
      <dsp:spPr>
        <a:xfrm>
          <a:off x="411480" y="2850778"/>
          <a:ext cx="5760720" cy="501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55650" rtl="0">
            <a:lnSpc>
              <a:spcPct val="90000"/>
            </a:lnSpc>
            <a:spcBef>
              <a:spcPct val="0"/>
            </a:spcBef>
            <a:spcAft>
              <a:spcPct val="35000"/>
            </a:spcAft>
          </a:pPr>
          <a:r>
            <a:rPr lang="zh-CN" sz="1700" b="1" kern="1200" dirty="0" smtClean="0"/>
            <a:t>性质：</a:t>
          </a:r>
          <a:endParaRPr lang="zh-CN" sz="1700" kern="1200" dirty="0"/>
        </a:p>
      </dsp:txBody>
      <dsp:txXfrm>
        <a:off x="435978" y="2875276"/>
        <a:ext cx="5711724"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D4132-8E2B-4DE5-B26F-D082BF4A0525}">
      <dsp:nvSpPr>
        <dsp:cNvPr id="0" name=""/>
        <dsp:cNvSpPr/>
      </dsp:nvSpPr>
      <dsp:spPr>
        <a:xfrm>
          <a:off x="0" y="0"/>
          <a:ext cx="4593723" cy="4593723"/>
        </a:xfrm>
        <a:prstGeom prst="pie">
          <a:avLst>
            <a:gd name="adj1" fmla="val 54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13AC421-E7E6-45DA-A158-502DE4C450CA}">
      <dsp:nvSpPr>
        <dsp:cNvPr id="0" name=""/>
        <dsp:cNvSpPr/>
      </dsp:nvSpPr>
      <dsp:spPr>
        <a:xfrm>
          <a:off x="2296861" y="0"/>
          <a:ext cx="5932738" cy="4593723"/>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altLang="zh-CN" sz="1500" b="1" u="sng" kern="1200" dirty="0" smtClean="0">
              <a:solidFill>
                <a:srgbClr val="FF0000"/>
              </a:solidFill>
              <a:latin typeface="+mj-ea"/>
              <a:ea typeface="+mj-ea"/>
            </a:rPr>
            <a:t>1)</a:t>
          </a:r>
          <a:r>
            <a:rPr lang="zh-CN" sz="1500" b="1" u="sng" kern="1200" dirty="0" smtClean="0">
              <a:solidFill>
                <a:srgbClr val="FF0000"/>
              </a:solidFill>
              <a:latin typeface="+mj-ea"/>
              <a:ea typeface="+mj-ea"/>
            </a:rPr>
            <a:t>位置</a:t>
          </a:r>
          <a:r>
            <a:rPr lang="zh-CN" sz="1500" b="1" kern="1200" dirty="0" smtClean="0">
              <a:solidFill>
                <a:srgbClr val="000000"/>
              </a:solidFill>
            </a:rPr>
            <a:t>：距银河系中心（银心）约</a:t>
          </a:r>
          <a:r>
            <a:rPr lang="en-US" sz="1500" b="1" kern="1200" dirty="0" smtClean="0">
              <a:solidFill>
                <a:srgbClr val="000000"/>
              </a:solidFill>
            </a:rPr>
            <a:t>27000</a:t>
          </a:r>
          <a:r>
            <a:rPr lang="zh-CN" sz="1500" b="1" kern="1200" dirty="0" smtClean="0">
              <a:solidFill>
                <a:srgbClr val="000000"/>
              </a:solidFill>
            </a:rPr>
            <a:t>光年、距边缘</a:t>
          </a:r>
          <a:r>
            <a:rPr lang="en-US" sz="1500" b="1" kern="1200" dirty="0" smtClean="0">
              <a:solidFill>
                <a:srgbClr val="000000"/>
              </a:solidFill>
            </a:rPr>
            <a:t>23000</a:t>
          </a:r>
          <a:r>
            <a:rPr lang="zh-CN" sz="1500" b="1" kern="1200" dirty="0" smtClean="0">
              <a:solidFill>
                <a:srgbClr val="000000"/>
              </a:solidFill>
            </a:rPr>
            <a:t>光年；</a:t>
          </a:r>
          <a:endParaRPr lang="zh-CN" sz="1500" b="1" kern="1200" dirty="0">
            <a:solidFill>
              <a:srgbClr val="000000"/>
            </a:solidFill>
          </a:endParaRPr>
        </a:p>
      </dsp:txBody>
      <dsp:txXfrm>
        <a:off x="2296861" y="0"/>
        <a:ext cx="5932738" cy="574216"/>
      </dsp:txXfrm>
    </dsp:sp>
    <dsp:sp modelId="{8ECC2A4C-6FD2-4E55-B2CD-E01E1CC8BA48}">
      <dsp:nvSpPr>
        <dsp:cNvPr id="0" name=""/>
        <dsp:cNvSpPr/>
      </dsp:nvSpPr>
      <dsp:spPr>
        <a:xfrm>
          <a:off x="401951" y="574216"/>
          <a:ext cx="3789820" cy="3789820"/>
        </a:xfrm>
        <a:prstGeom prst="pie">
          <a:avLst>
            <a:gd name="adj1" fmla="val 54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CD5CFBA-06F3-4393-B4DD-7E3A5B9BBCC2}">
      <dsp:nvSpPr>
        <dsp:cNvPr id="0" name=""/>
        <dsp:cNvSpPr/>
      </dsp:nvSpPr>
      <dsp:spPr>
        <a:xfrm>
          <a:off x="2296861" y="574216"/>
          <a:ext cx="5932738" cy="378982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altLang="zh-CN" sz="1500" b="1" u="sng" kern="1200" dirty="0" smtClean="0">
              <a:solidFill>
                <a:srgbClr val="FF0000"/>
              </a:solidFill>
              <a:latin typeface="+mj-ea"/>
              <a:ea typeface="+mj-ea"/>
            </a:rPr>
            <a:t>2)</a:t>
          </a:r>
          <a:r>
            <a:rPr lang="zh-CN" sz="1500" b="1" u="sng" kern="1200" dirty="0" smtClean="0">
              <a:solidFill>
                <a:srgbClr val="FF0000"/>
              </a:solidFill>
              <a:latin typeface="+mj-ea"/>
              <a:ea typeface="+mj-ea"/>
            </a:rPr>
            <a:t>运动速度：</a:t>
          </a:r>
          <a:r>
            <a:rPr lang="en-US" sz="1500" b="1" kern="1200" dirty="0" smtClean="0">
              <a:solidFill>
                <a:srgbClr val="000000"/>
              </a:solidFill>
            </a:rPr>
            <a:t>250</a:t>
          </a:r>
          <a:r>
            <a:rPr lang="zh-CN" sz="1500" b="1" kern="1200" dirty="0" smtClean="0">
              <a:solidFill>
                <a:srgbClr val="000000"/>
              </a:solidFill>
            </a:rPr>
            <a:t>公里</a:t>
          </a:r>
          <a:r>
            <a:rPr lang="en-US" sz="1500" b="1" kern="1200" dirty="0" smtClean="0">
              <a:solidFill>
                <a:srgbClr val="000000"/>
              </a:solidFill>
            </a:rPr>
            <a:t>/</a:t>
          </a:r>
          <a:r>
            <a:rPr lang="zh-CN" sz="1500" b="1" kern="1200" dirty="0" smtClean="0">
              <a:solidFill>
                <a:srgbClr val="000000"/>
              </a:solidFill>
            </a:rPr>
            <a:t>秒绕银心运动，大约二亿（</a:t>
          </a:r>
          <a:r>
            <a:rPr lang="en-US" sz="1500" b="1" kern="1200" dirty="0" smtClean="0">
              <a:solidFill>
                <a:srgbClr val="000000"/>
              </a:solidFill>
            </a:rPr>
            <a:t>2.5×10</a:t>
          </a:r>
          <a:r>
            <a:rPr lang="en-US" sz="1500" b="1" kern="1200" baseline="30000" dirty="0" smtClean="0">
              <a:solidFill>
                <a:srgbClr val="000000"/>
              </a:solidFill>
            </a:rPr>
            <a:t>8</a:t>
          </a:r>
          <a:r>
            <a:rPr lang="zh-CN" sz="1500" b="1" kern="1200" dirty="0" smtClean="0">
              <a:solidFill>
                <a:srgbClr val="000000"/>
              </a:solidFill>
            </a:rPr>
            <a:t>）年绕行一周；</a:t>
          </a:r>
          <a:endParaRPr lang="zh-CN" sz="1500" b="1" kern="1200" dirty="0">
            <a:solidFill>
              <a:srgbClr val="000000"/>
            </a:solidFill>
          </a:endParaRPr>
        </a:p>
      </dsp:txBody>
      <dsp:txXfrm>
        <a:off x="2296861" y="574216"/>
        <a:ext cx="5932738" cy="574216"/>
      </dsp:txXfrm>
    </dsp:sp>
    <dsp:sp modelId="{DD95DA09-86AF-4C01-BC0E-0A99560FA21A}">
      <dsp:nvSpPr>
        <dsp:cNvPr id="0" name=""/>
        <dsp:cNvSpPr/>
      </dsp:nvSpPr>
      <dsp:spPr>
        <a:xfrm>
          <a:off x="803903" y="1148433"/>
          <a:ext cx="2985916" cy="2985916"/>
        </a:xfrm>
        <a:prstGeom prst="pie">
          <a:avLst>
            <a:gd name="adj1" fmla="val 54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30A5F7C-1137-43D0-8DFF-4E180D321B25}">
      <dsp:nvSpPr>
        <dsp:cNvPr id="0" name=""/>
        <dsp:cNvSpPr/>
      </dsp:nvSpPr>
      <dsp:spPr>
        <a:xfrm>
          <a:off x="2296861" y="1148433"/>
          <a:ext cx="5932738" cy="2985916"/>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altLang="zh-CN" sz="1500" b="1" u="sng" kern="1200" dirty="0" smtClean="0">
              <a:solidFill>
                <a:srgbClr val="FF0000"/>
              </a:solidFill>
              <a:latin typeface="+mj-ea"/>
              <a:ea typeface="+mj-ea"/>
            </a:rPr>
            <a:t>3)</a:t>
          </a:r>
          <a:r>
            <a:rPr lang="zh-CN" sz="1500" b="1" u="sng" kern="1200" dirty="0" smtClean="0">
              <a:solidFill>
                <a:srgbClr val="FF0000"/>
              </a:solidFill>
              <a:latin typeface="+mj-ea"/>
              <a:ea typeface="+mj-ea"/>
            </a:rPr>
            <a:t>半径：</a:t>
          </a:r>
          <a:r>
            <a:rPr lang="zh-CN" sz="1500" b="1" kern="1200" dirty="0" smtClean="0">
              <a:solidFill>
                <a:srgbClr val="000000"/>
              </a:solidFill>
            </a:rPr>
            <a:t>地球半径的</a:t>
          </a:r>
          <a:r>
            <a:rPr lang="en-US" sz="1500" b="1" kern="1200" dirty="0" smtClean="0">
              <a:solidFill>
                <a:srgbClr val="000000"/>
              </a:solidFill>
            </a:rPr>
            <a:t>109.3 </a:t>
          </a:r>
          <a:r>
            <a:rPr lang="zh-CN" sz="1500" b="1" kern="1200" dirty="0" smtClean="0">
              <a:solidFill>
                <a:srgbClr val="000000"/>
              </a:solidFill>
            </a:rPr>
            <a:t>倍（</a:t>
          </a:r>
          <a:r>
            <a:rPr lang="en-US" sz="1500" b="1" kern="1200" dirty="0" smtClean="0">
              <a:solidFill>
                <a:srgbClr val="000000"/>
              </a:solidFill>
            </a:rPr>
            <a:t>696300 km</a:t>
          </a:r>
          <a:r>
            <a:rPr lang="zh-CN" sz="1500" b="1" kern="1200" dirty="0" smtClean="0">
              <a:solidFill>
                <a:srgbClr val="000000"/>
              </a:solidFill>
            </a:rPr>
            <a:t>）</a:t>
          </a:r>
          <a:endParaRPr lang="zh-CN" sz="1500" b="1" kern="1200" dirty="0">
            <a:solidFill>
              <a:srgbClr val="000000"/>
            </a:solidFill>
          </a:endParaRPr>
        </a:p>
      </dsp:txBody>
      <dsp:txXfrm>
        <a:off x="2296861" y="1148433"/>
        <a:ext cx="5932738" cy="574212"/>
      </dsp:txXfrm>
    </dsp:sp>
    <dsp:sp modelId="{63C443F3-6ABD-4BD9-B080-FE6EFF0BC9A7}">
      <dsp:nvSpPr>
        <dsp:cNvPr id="0" name=""/>
        <dsp:cNvSpPr/>
      </dsp:nvSpPr>
      <dsp:spPr>
        <a:xfrm>
          <a:off x="1205852" y="1722646"/>
          <a:ext cx="2182018" cy="2182018"/>
        </a:xfrm>
        <a:prstGeom prst="pie">
          <a:avLst>
            <a:gd name="adj1" fmla="val 54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6E5E013-78E3-46CC-92B0-BDA6F15A5AD4}">
      <dsp:nvSpPr>
        <dsp:cNvPr id="0" name=""/>
        <dsp:cNvSpPr/>
      </dsp:nvSpPr>
      <dsp:spPr>
        <a:xfrm>
          <a:off x="2296861" y="1722646"/>
          <a:ext cx="5932738" cy="218201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altLang="zh-CN" sz="1500" b="1" u="sng" kern="1200" dirty="0" smtClean="0">
              <a:solidFill>
                <a:srgbClr val="FF0000"/>
              </a:solidFill>
              <a:latin typeface="+mj-ea"/>
              <a:ea typeface="+mj-ea"/>
            </a:rPr>
            <a:t>4)</a:t>
          </a:r>
          <a:r>
            <a:rPr lang="zh-CN" sz="1500" b="1" u="sng" kern="1200" dirty="0" smtClean="0">
              <a:solidFill>
                <a:srgbClr val="FF0000"/>
              </a:solidFill>
              <a:latin typeface="+mj-ea"/>
              <a:ea typeface="+mj-ea"/>
            </a:rPr>
            <a:t>质量</a:t>
          </a:r>
          <a:r>
            <a:rPr lang="en-US" sz="1500" b="1" u="sng" kern="1200" dirty="0" smtClean="0">
              <a:solidFill>
                <a:srgbClr val="FF0000"/>
              </a:solidFill>
              <a:latin typeface="+mj-ea"/>
              <a:ea typeface="+mj-ea"/>
            </a:rPr>
            <a:t>:</a:t>
          </a:r>
          <a:r>
            <a:rPr lang="zh-CN" sz="1500" b="1" kern="1200" dirty="0" smtClean="0">
              <a:solidFill>
                <a:srgbClr val="000000"/>
              </a:solidFill>
            </a:rPr>
            <a:t>地球质量的</a:t>
          </a:r>
          <a:r>
            <a:rPr lang="en-US" sz="1500" b="1" kern="1200" dirty="0" smtClean="0">
              <a:solidFill>
                <a:srgbClr val="000000"/>
              </a:solidFill>
            </a:rPr>
            <a:t>33</a:t>
          </a:r>
          <a:r>
            <a:rPr lang="zh-CN" sz="1500" b="1" kern="1200" dirty="0" smtClean="0">
              <a:solidFill>
                <a:srgbClr val="000000"/>
              </a:solidFill>
            </a:rPr>
            <a:t>万余倍（</a:t>
          </a:r>
          <a:r>
            <a:rPr lang="en-US" sz="1500" b="1" kern="1200" dirty="0" smtClean="0">
              <a:solidFill>
                <a:srgbClr val="000000"/>
              </a:solidFill>
            </a:rPr>
            <a:t>1.989*10</a:t>
          </a:r>
          <a:r>
            <a:rPr lang="en-US" sz="1500" b="1" kern="1200" baseline="30000" dirty="0" smtClean="0">
              <a:solidFill>
                <a:srgbClr val="000000"/>
              </a:solidFill>
            </a:rPr>
            <a:t>30</a:t>
          </a:r>
          <a:r>
            <a:rPr lang="en-US" sz="1500" b="1" kern="1200" dirty="0" smtClean="0">
              <a:solidFill>
                <a:srgbClr val="000000"/>
              </a:solidFill>
            </a:rPr>
            <a:t>kg</a:t>
          </a:r>
          <a:r>
            <a:rPr lang="zh-CN" sz="1500" b="1" kern="1200" dirty="0" smtClean="0">
              <a:solidFill>
                <a:srgbClr val="000000"/>
              </a:solidFill>
            </a:rPr>
            <a:t>）</a:t>
          </a:r>
          <a:endParaRPr lang="zh-CN" sz="1500" b="1" kern="1200" dirty="0">
            <a:solidFill>
              <a:srgbClr val="000000"/>
            </a:solidFill>
          </a:endParaRPr>
        </a:p>
      </dsp:txBody>
      <dsp:txXfrm>
        <a:off x="2296861" y="1722646"/>
        <a:ext cx="5932738" cy="574216"/>
      </dsp:txXfrm>
    </dsp:sp>
    <dsp:sp modelId="{608EDE41-B683-42F1-B479-600F991E5B02}">
      <dsp:nvSpPr>
        <dsp:cNvPr id="0" name=""/>
        <dsp:cNvSpPr/>
      </dsp:nvSpPr>
      <dsp:spPr>
        <a:xfrm>
          <a:off x="1607803" y="2296862"/>
          <a:ext cx="1378115" cy="1378115"/>
        </a:xfrm>
        <a:prstGeom prst="pie">
          <a:avLst>
            <a:gd name="adj1" fmla="val 54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6AF2CB-7E43-4D49-A3EA-53F30B883935}">
      <dsp:nvSpPr>
        <dsp:cNvPr id="0" name=""/>
        <dsp:cNvSpPr/>
      </dsp:nvSpPr>
      <dsp:spPr>
        <a:xfrm>
          <a:off x="2296861" y="2296862"/>
          <a:ext cx="5932738" cy="137811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altLang="zh-CN" sz="1500" b="1" u="sng" kern="1200" dirty="0" smtClean="0">
              <a:solidFill>
                <a:srgbClr val="FF0000"/>
              </a:solidFill>
              <a:latin typeface="+mj-ea"/>
              <a:ea typeface="+mj-ea"/>
            </a:rPr>
            <a:t>5)</a:t>
          </a:r>
          <a:r>
            <a:rPr lang="zh-CN" sz="1500" b="1" u="sng" kern="1200" dirty="0" smtClean="0">
              <a:solidFill>
                <a:srgbClr val="FF0000"/>
              </a:solidFill>
              <a:latin typeface="+mj-ea"/>
              <a:ea typeface="+mj-ea"/>
            </a:rPr>
            <a:t>表面温度：</a:t>
          </a:r>
          <a:r>
            <a:rPr lang="en-US" sz="1500" b="1" kern="1200" dirty="0" smtClean="0">
              <a:solidFill>
                <a:srgbClr val="000000"/>
              </a:solidFill>
            </a:rPr>
            <a:t>5770K</a:t>
          </a:r>
          <a:endParaRPr lang="zh-CN" sz="1500" b="1" kern="1200" dirty="0">
            <a:solidFill>
              <a:srgbClr val="000000"/>
            </a:solidFill>
          </a:endParaRPr>
        </a:p>
      </dsp:txBody>
      <dsp:txXfrm>
        <a:off x="2296861" y="2296862"/>
        <a:ext cx="5932738" cy="574216"/>
      </dsp:txXfrm>
    </dsp:sp>
    <dsp:sp modelId="{3D29C4EA-934D-44C5-8B4E-21D4566153B1}">
      <dsp:nvSpPr>
        <dsp:cNvPr id="0" name=""/>
        <dsp:cNvSpPr/>
      </dsp:nvSpPr>
      <dsp:spPr>
        <a:xfrm>
          <a:off x="2009755" y="2871079"/>
          <a:ext cx="574212" cy="574212"/>
        </a:xfrm>
        <a:prstGeom prst="pie">
          <a:avLst>
            <a:gd name="adj1" fmla="val 54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DF4FE48-B0E7-42EC-B08C-2F1CFE40182A}">
      <dsp:nvSpPr>
        <dsp:cNvPr id="0" name=""/>
        <dsp:cNvSpPr/>
      </dsp:nvSpPr>
      <dsp:spPr>
        <a:xfrm>
          <a:off x="2296861" y="2871079"/>
          <a:ext cx="5932738" cy="57421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altLang="zh-CN" sz="1500" b="1" u="sng" kern="1200" dirty="0" smtClean="0">
              <a:solidFill>
                <a:srgbClr val="FF0000"/>
              </a:solidFill>
              <a:latin typeface="+mj-ea"/>
              <a:ea typeface="+mj-ea"/>
            </a:rPr>
            <a:t>6)</a:t>
          </a:r>
          <a:r>
            <a:rPr lang="zh-CN" sz="1500" b="1" u="sng" kern="1200" dirty="0" smtClean="0">
              <a:solidFill>
                <a:srgbClr val="FF0000"/>
              </a:solidFill>
              <a:latin typeface="+mj-ea"/>
              <a:ea typeface="+mj-ea"/>
            </a:rPr>
            <a:t>中心温度：</a:t>
          </a:r>
          <a:r>
            <a:rPr lang="zh-CN" sz="1500" b="1" kern="1200" dirty="0" smtClean="0">
              <a:solidFill>
                <a:srgbClr val="000000"/>
              </a:solidFill>
            </a:rPr>
            <a:t>约</a:t>
          </a:r>
          <a:r>
            <a:rPr lang="en-US" sz="1500" b="1" kern="1200" dirty="0" smtClean="0">
              <a:solidFill>
                <a:srgbClr val="000000"/>
              </a:solidFill>
            </a:rPr>
            <a:t>1500</a:t>
          </a:r>
          <a:r>
            <a:rPr lang="zh-CN" sz="1500" b="1" kern="1200" dirty="0" smtClean="0">
              <a:solidFill>
                <a:srgbClr val="000000"/>
              </a:solidFill>
            </a:rPr>
            <a:t>万</a:t>
          </a:r>
          <a:r>
            <a:rPr lang="en-US" sz="1500" b="1" kern="1200" dirty="0" smtClean="0">
              <a:solidFill>
                <a:srgbClr val="000000"/>
              </a:solidFill>
            </a:rPr>
            <a:t>K</a:t>
          </a:r>
          <a:endParaRPr lang="zh-CN" sz="1500" b="1" kern="1200" dirty="0">
            <a:solidFill>
              <a:srgbClr val="000000"/>
            </a:solidFill>
          </a:endParaRPr>
        </a:p>
      </dsp:txBody>
      <dsp:txXfrm>
        <a:off x="2296861" y="2871079"/>
        <a:ext cx="5932738" cy="5742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9A8DC-B629-4F06-9D16-914C6445F18E}">
      <dsp:nvSpPr>
        <dsp:cNvPr id="0" name=""/>
        <dsp:cNvSpPr/>
      </dsp:nvSpPr>
      <dsp:spPr>
        <a:xfrm>
          <a:off x="-5122379" y="-784684"/>
          <a:ext cx="6100094" cy="6100094"/>
        </a:xfrm>
        <a:prstGeom prst="blockArc">
          <a:avLst>
            <a:gd name="adj1" fmla="val 18900000"/>
            <a:gd name="adj2" fmla="val 2700000"/>
            <a:gd name="adj3" fmla="val 35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4F2DDC-6CFE-4A53-A032-5F294616A7E1}">
      <dsp:nvSpPr>
        <dsp:cNvPr id="0" name=""/>
        <dsp:cNvSpPr/>
      </dsp:nvSpPr>
      <dsp:spPr>
        <a:xfrm>
          <a:off x="511937" y="348322"/>
          <a:ext cx="7655104" cy="69700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3249" tIns="60960" rIns="60960" bIns="60960" numCol="1" spcCol="1270" anchor="ctr" anchorCtr="0">
          <a:noAutofit/>
        </a:bodyPr>
        <a:lstStyle/>
        <a:p>
          <a:pPr lvl="0" algn="l" defTabSz="1066800" rtl="0">
            <a:lnSpc>
              <a:spcPct val="90000"/>
            </a:lnSpc>
            <a:spcBef>
              <a:spcPct val="0"/>
            </a:spcBef>
            <a:spcAft>
              <a:spcPct val="35000"/>
            </a:spcAft>
          </a:pPr>
          <a:r>
            <a:rPr lang="zh-CN" sz="2400" b="1" kern="1200" dirty="0" smtClean="0">
              <a:solidFill>
                <a:srgbClr val="000000"/>
              </a:solidFill>
              <a:latin typeface="+mj-ea"/>
              <a:ea typeface="+mj-ea"/>
            </a:rPr>
            <a:t>光球</a:t>
          </a:r>
          <a:r>
            <a:rPr lang="zh-CN" sz="2000" b="1" kern="1200" dirty="0" smtClean="0">
              <a:solidFill>
                <a:srgbClr val="000000"/>
              </a:solidFill>
            </a:rPr>
            <a:t>：底层，厚度约</a:t>
          </a:r>
          <a:r>
            <a:rPr lang="en-US" sz="2000" b="1" kern="1200" dirty="0" smtClean="0">
              <a:solidFill>
                <a:srgbClr val="000000"/>
              </a:solidFill>
            </a:rPr>
            <a:t>500km</a:t>
          </a:r>
          <a:endParaRPr lang="en-US" sz="2000" b="1" kern="1200" dirty="0">
            <a:solidFill>
              <a:srgbClr val="000000"/>
            </a:solidFill>
          </a:endParaRPr>
        </a:p>
      </dsp:txBody>
      <dsp:txXfrm>
        <a:off x="511937" y="348322"/>
        <a:ext cx="7655104" cy="697006"/>
      </dsp:txXfrm>
    </dsp:sp>
    <dsp:sp modelId="{57C08DA1-B8C7-491D-9BA8-4C6BCEA43BEF}">
      <dsp:nvSpPr>
        <dsp:cNvPr id="0" name=""/>
        <dsp:cNvSpPr/>
      </dsp:nvSpPr>
      <dsp:spPr>
        <a:xfrm>
          <a:off x="76308" y="261196"/>
          <a:ext cx="871258" cy="87125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9D2B52F-B4AC-4DE5-8D93-E6A8E85E3499}">
      <dsp:nvSpPr>
        <dsp:cNvPr id="0" name=""/>
        <dsp:cNvSpPr/>
      </dsp:nvSpPr>
      <dsp:spPr>
        <a:xfrm>
          <a:off x="911547" y="1394013"/>
          <a:ext cx="7255494" cy="69700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3249" tIns="60960" rIns="60960" bIns="60960" numCol="1" spcCol="1270" anchor="ctr" anchorCtr="0">
          <a:noAutofit/>
        </a:bodyPr>
        <a:lstStyle/>
        <a:p>
          <a:pPr lvl="0" algn="l" defTabSz="1066800" rtl="0">
            <a:lnSpc>
              <a:spcPct val="90000"/>
            </a:lnSpc>
            <a:spcBef>
              <a:spcPct val="0"/>
            </a:spcBef>
            <a:spcAft>
              <a:spcPct val="35000"/>
            </a:spcAft>
          </a:pPr>
          <a:r>
            <a:rPr lang="zh-CN" sz="2400" b="1" kern="1200" dirty="0" smtClean="0">
              <a:solidFill>
                <a:srgbClr val="000000"/>
              </a:solidFill>
              <a:latin typeface="+mj-ea"/>
              <a:ea typeface="+mj-ea"/>
            </a:rPr>
            <a:t>色球</a:t>
          </a:r>
          <a:r>
            <a:rPr lang="zh-CN" sz="2000" b="1" kern="1200" dirty="0" smtClean="0">
              <a:solidFill>
                <a:srgbClr val="000000"/>
              </a:solidFill>
            </a:rPr>
            <a:t>：中层，厚度约</a:t>
          </a:r>
          <a:r>
            <a:rPr lang="en-US" sz="2000" b="1" kern="1200" dirty="0" smtClean="0">
              <a:solidFill>
                <a:srgbClr val="000000"/>
              </a:solidFill>
            </a:rPr>
            <a:t>2000km</a:t>
          </a:r>
          <a:endParaRPr lang="en-US" sz="2000" b="1" kern="1200" dirty="0">
            <a:solidFill>
              <a:srgbClr val="000000"/>
            </a:solidFill>
          </a:endParaRPr>
        </a:p>
      </dsp:txBody>
      <dsp:txXfrm>
        <a:off x="911547" y="1394013"/>
        <a:ext cx="7255494" cy="697006"/>
      </dsp:txXfrm>
    </dsp:sp>
    <dsp:sp modelId="{A1A86A49-15CE-403F-B0A4-AAFDC0AD0ED3}">
      <dsp:nvSpPr>
        <dsp:cNvPr id="0" name=""/>
        <dsp:cNvSpPr/>
      </dsp:nvSpPr>
      <dsp:spPr>
        <a:xfrm>
          <a:off x="475918" y="1306887"/>
          <a:ext cx="871258" cy="87125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B24F4A6-8A97-4210-8AFF-AAD4E80B88A5}">
      <dsp:nvSpPr>
        <dsp:cNvPr id="0" name=""/>
        <dsp:cNvSpPr/>
      </dsp:nvSpPr>
      <dsp:spPr>
        <a:xfrm>
          <a:off x="911547" y="2439704"/>
          <a:ext cx="7255494" cy="69700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3249" tIns="60960" rIns="60960" bIns="60960" numCol="1" spcCol="1270" anchor="ctr" anchorCtr="0">
          <a:noAutofit/>
        </a:bodyPr>
        <a:lstStyle/>
        <a:p>
          <a:pPr lvl="0" algn="l" defTabSz="1066800" rtl="0">
            <a:lnSpc>
              <a:spcPct val="90000"/>
            </a:lnSpc>
            <a:spcBef>
              <a:spcPct val="0"/>
            </a:spcBef>
            <a:spcAft>
              <a:spcPct val="35000"/>
            </a:spcAft>
          </a:pPr>
          <a:r>
            <a:rPr lang="zh-CN" sz="2400" b="1" kern="1200" dirty="0" smtClean="0">
              <a:solidFill>
                <a:srgbClr val="000000"/>
              </a:solidFill>
              <a:latin typeface="+mj-ea"/>
              <a:ea typeface="+mj-ea"/>
            </a:rPr>
            <a:t>日冕</a:t>
          </a:r>
          <a:r>
            <a:rPr lang="zh-CN" sz="2000" b="1" kern="1200" dirty="0" smtClean="0">
              <a:solidFill>
                <a:srgbClr val="000000"/>
              </a:solidFill>
            </a:rPr>
            <a:t>：外层，延伸范围很广</a:t>
          </a:r>
          <a:endParaRPr lang="en-US" sz="2000" b="1" kern="1200" dirty="0">
            <a:solidFill>
              <a:srgbClr val="000000"/>
            </a:solidFill>
          </a:endParaRPr>
        </a:p>
      </dsp:txBody>
      <dsp:txXfrm>
        <a:off x="911547" y="2439704"/>
        <a:ext cx="7255494" cy="697006"/>
      </dsp:txXfrm>
    </dsp:sp>
    <dsp:sp modelId="{4DD0D130-CACB-4FE3-B7D6-7496629F3816}">
      <dsp:nvSpPr>
        <dsp:cNvPr id="0" name=""/>
        <dsp:cNvSpPr/>
      </dsp:nvSpPr>
      <dsp:spPr>
        <a:xfrm>
          <a:off x="475918" y="2352578"/>
          <a:ext cx="871258" cy="87125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DF8392C-561E-48C1-968B-E490DE738F2E}">
      <dsp:nvSpPr>
        <dsp:cNvPr id="0" name=""/>
        <dsp:cNvSpPr/>
      </dsp:nvSpPr>
      <dsp:spPr>
        <a:xfrm>
          <a:off x="511937" y="3485396"/>
          <a:ext cx="7655104" cy="69700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3249" tIns="60960" rIns="60960" bIns="60960" numCol="1" spcCol="1270" anchor="ctr" anchorCtr="0">
          <a:noAutofit/>
        </a:bodyPr>
        <a:lstStyle/>
        <a:p>
          <a:pPr lvl="0" algn="l" defTabSz="1066800" rtl="0">
            <a:lnSpc>
              <a:spcPct val="90000"/>
            </a:lnSpc>
            <a:spcBef>
              <a:spcPct val="0"/>
            </a:spcBef>
            <a:spcAft>
              <a:spcPct val="35000"/>
            </a:spcAft>
          </a:pPr>
          <a:r>
            <a:rPr lang="zh-CN" sz="2400" b="1" kern="1200" dirty="0" smtClean="0">
              <a:solidFill>
                <a:srgbClr val="FF0000"/>
              </a:solidFill>
              <a:latin typeface="+mj-ea"/>
              <a:ea typeface="+mj-ea"/>
            </a:rPr>
            <a:t>太阳风</a:t>
          </a:r>
          <a:r>
            <a:rPr lang="zh-CN" altLang="en-US" sz="2000" b="1" kern="1200" dirty="0" smtClean="0">
              <a:solidFill>
                <a:srgbClr val="FF0000"/>
              </a:solidFill>
            </a:rPr>
            <a:t>：</a:t>
          </a:r>
          <a:r>
            <a:rPr lang="zh-CN" altLang="en-US" sz="2000" b="1" kern="1200" dirty="0" smtClean="0">
              <a:solidFill>
                <a:srgbClr val="000000"/>
              </a:solidFill>
            </a:rPr>
            <a:t>由于日冕高速膨胀导致的行星际空间中从太阳喷发出来的</a:t>
          </a:r>
          <a:r>
            <a:rPr lang="zh-CN" altLang="en-US" sz="2000" b="1" u="sng" kern="1200" dirty="0" smtClean="0">
              <a:solidFill>
                <a:srgbClr val="000000"/>
              </a:solidFill>
            </a:rPr>
            <a:t>高速粒子流</a:t>
          </a:r>
          <a:endParaRPr lang="zh-CN" altLang="en-US" sz="2000" b="1" kern="1200" dirty="0">
            <a:solidFill>
              <a:srgbClr val="000000"/>
            </a:solidFill>
          </a:endParaRPr>
        </a:p>
      </dsp:txBody>
      <dsp:txXfrm>
        <a:off x="511937" y="3485396"/>
        <a:ext cx="7655104" cy="697006"/>
      </dsp:txXfrm>
    </dsp:sp>
    <dsp:sp modelId="{70641346-C653-4366-8D7A-4582FBB2FA91}">
      <dsp:nvSpPr>
        <dsp:cNvPr id="0" name=""/>
        <dsp:cNvSpPr/>
      </dsp:nvSpPr>
      <dsp:spPr>
        <a:xfrm>
          <a:off x="76308" y="3398270"/>
          <a:ext cx="871258" cy="87125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CF317-8A85-4EBD-919C-33F38A9A4AF9}">
      <dsp:nvSpPr>
        <dsp:cNvPr id="0" name=""/>
        <dsp:cNvSpPr/>
      </dsp:nvSpPr>
      <dsp:spPr>
        <a:xfrm>
          <a:off x="0" y="367262"/>
          <a:ext cx="8229600" cy="1776600"/>
        </a:xfrm>
        <a:prstGeom prst="rect">
          <a:avLst/>
        </a:prstGeom>
        <a:solidFill>
          <a:srgbClr val="FFFFFF">
            <a:alpha val="90000"/>
          </a:srgb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solidFill>
                <a:srgbClr val="000000"/>
              </a:solidFill>
            </a:rPr>
            <a:t>由太阳、行星及其卫星、小行星、彗星、流星和行星际物质构成的天体系统，太阳是太阳系的中心。</a:t>
          </a:r>
          <a:endParaRPr lang="en-US" sz="2400" b="1" kern="1200" dirty="0">
            <a:solidFill>
              <a:srgbClr val="000000"/>
            </a:solidFill>
          </a:endParaRPr>
        </a:p>
      </dsp:txBody>
      <dsp:txXfrm>
        <a:off x="0" y="367262"/>
        <a:ext cx="8229600" cy="1776600"/>
      </dsp:txXfrm>
    </dsp:sp>
    <dsp:sp modelId="{FF8A0D7C-F6DC-41CF-B4CE-51CB10940EE8}">
      <dsp:nvSpPr>
        <dsp:cNvPr id="0" name=""/>
        <dsp:cNvSpPr/>
      </dsp:nvSpPr>
      <dsp:spPr>
        <a:xfrm>
          <a:off x="411480" y="13022"/>
          <a:ext cx="5760720" cy="7084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sz="2400" b="1" kern="1200" dirty="0" smtClean="0"/>
            <a:t>定义：</a:t>
          </a:r>
          <a:endParaRPr lang="en-US" sz="2400" b="1" kern="1200" dirty="0"/>
        </a:p>
      </dsp:txBody>
      <dsp:txXfrm>
        <a:off x="446065" y="47607"/>
        <a:ext cx="5691550" cy="639310"/>
      </dsp:txXfrm>
    </dsp:sp>
    <dsp:sp modelId="{63867B35-AF7F-4811-ACE8-4FC5322CC3C7}">
      <dsp:nvSpPr>
        <dsp:cNvPr id="0" name=""/>
        <dsp:cNvSpPr/>
      </dsp:nvSpPr>
      <dsp:spPr>
        <a:xfrm>
          <a:off x="0" y="2640725"/>
          <a:ext cx="8229600" cy="1890000"/>
        </a:xfrm>
        <a:prstGeom prst="rect">
          <a:avLst/>
        </a:prstGeom>
        <a:solidFill>
          <a:srgbClr val="FFFFFF">
            <a:alpha val="90000"/>
          </a:srgb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solidFill>
                <a:srgbClr val="000000"/>
              </a:solidFill>
            </a:rPr>
            <a:t>行星</a:t>
          </a:r>
          <a:endParaRPr lang="zh-CN" sz="2400" b="1" kern="1200" dirty="0">
            <a:solidFill>
              <a:srgbClr val="000000"/>
            </a:solidFill>
          </a:endParaRPr>
        </a:p>
        <a:p>
          <a:pPr marL="228600" lvl="1" indent="-228600" algn="l" defTabSz="1066800" rtl="0">
            <a:lnSpc>
              <a:spcPct val="90000"/>
            </a:lnSpc>
            <a:spcBef>
              <a:spcPct val="0"/>
            </a:spcBef>
            <a:spcAft>
              <a:spcPct val="15000"/>
            </a:spcAft>
            <a:buChar char="••"/>
          </a:pPr>
          <a:r>
            <a:rPr lang="zh-CN" sz="2400" b="1" kern="1200" dirty="0" smtClean="0">
              <a:solidFill>
                <a:srgbClr val="000000"/>
              </a:solidFill>
            </a:rPr>
            <a:t>矮行星</a:t>
          </a:r>
          <a:endParaRPr lang="zh-CN" sz="2400" b="1" kern="1200" dirty="0">
            <a:solidFill>
              <a:srgbClr val="000000"/>
            </a:solidFill>
          </a:endParaRPr>
        </a:p>
        <a:p>
          <a:pPr marL="228600" lvl="1" indent="-228600" algn="l" defTabSz="1066800" rtl="0">
            <a:lnSpc>
              <a:spcPct val="90000"/>
            </a:lnSpc>
            <a:spcBef>
              <a:spcPct val="0"/>
            </a:spcBef>
            <a:spcAft>
              <a:spcPct val="15000"/>
            </a:spcAft>
            <a:buChar char="••"/>
          </a:pPr>
          <a:r>
            <a:rPr lang="zh-CN" sz="2400" b="1" kern="1200" dirty="0" smtClean="0">
              <a:solidFill>
                <a:srgbClr val="000000"/>
              </a:solidFill>
            </a:rPr>
            <a:t>太阳系小天体</a:t>
          </a:r>
          <a:r>
            <a:rPr lang="en-US" altLang="zh-CN" sz="2400" b="1" kern="1200" dirty="0" smtClean="0">
              <a:solidFill>
                <a:srgbClr val="000000"/>
              </a:solidFill>
            </a:rPr>
            <a:t>(</a:t>
          </a:r>
          <a:r>
            <a:rPr lang="zh-CN" altLang="en-US" sz="2400" b="1" kern="1200" dirty="0" smtClean="0">
              <a:solidFill>
                <a:srgbClr val="000000"/>
              </a:solidFill>
            </a:rPr>
            <a:t>小行星、卫星、彗星</a:t>
          </a:r>
          <a:r>
            <a:rPr lang="en-US" altLang="zh-CN" sz="2400" b="1" kern="1200" dirty="0" smtClean="0">
              <a:solidFill>
                <a:srgbClr val="000000"/>
              </a:solidFill>
            </a:rPr>
            <a:t>)</a:t>
          </a:r>
          <a:endParaRPr lang="zh-CN" sz="2400" b="1" kern="1200" dirty="0">
            <a:solidFill>
              <a:srgbClr val="000000"/>
            </a:solidFill>
          </a:endParaRPr>
        </a:p>
      </dsp:txBody>
      <dsp:txXfrm>
        <a:off x="0" y="2640725"/>
        <a:ext cx="8229600" cy="1890000"/>
      </dsp:txXfrm>
    </dsp:sp>
    <dsp:sp modelId="{110E755E-DD17-41EC-AE49-5C12FF8E6610}">
      <dsp:nvSpPr>
        <dsp:cNvPr id="0" name=""/>
        <dsp:cNvSpPr/>
      </dsp:nvSpPr>
      <dsp:spPr>
        <a:xfrm>
          <a:off x="411480" y="2273462"/>
          <a:ext cx="5760720" cy="70848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1066800" rtl="0">
            <a:lnSpc>
              <a:spcPct val="90000"/>
            </a:lnSpc>
            <a:spcBef>
              <a:spcPct val="0"/>
            </a:spcBef>
            <a:spcAft>
              <a:spcPct val="35000"/>
            </a:spcAft>
          </a:pPr>
          <a:r>
            <a:rPr lang="zh-CN" sz="2400" b="1" kern="1200" dirty="0" smtClean="0"/>
            <a:t>太阳系的组成：</a:t>
          </a:r>
          <a:endParaRPr lang="zh-CN" sz="2400" b="1" kern="1200" dirty="0"/>
        </a:p>
      </dsp:txBody>
      <dsp:txXfrm>
        <a:off x="446065" y="2308047"/>
        <a:ext cx="569155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vList4#3">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pList2#1">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FBA17D-6143-4FFF-908F-DC82F9C28ABB}"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F0F98-3E10-4B6B-81B5-3DEB18498AC6}" type="slidenum">
              <a:rPr lang="zh-CN" altLang="en-US" smtClean="0"/>
              <a:t>‹#›</a:t>
            </a:fld>
            <a:endParaRPr lang="zh-CN" altLang="en-US"/>
          </a:p>
        </p:txBody>
      </p:sp>
    </p:spTree>
    <p:extLst>
      <p:ext uri="{BB962C8B-B14F-4D97-AF65-F5344CB8AC3E}">
        <p14:creationId xmlns:p14="http://schemas.microsoft.com/office/powerpoint/2010/main" val="3510560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轨道面为白道面，与黄道面的夹角为</a:t>
            </a:r>
            <a:r>
              <a:rPr lang="en-US" altLang="zh-CN" dirty="0" smtClean="0"/>
              <a:t>4</a:t>
            </a:r>
            <a:r>
              <a:rPr lang="zh-CN" altLang="en-US" dirty="0" smtClean="0"/>
              <a:t>度</a:t>
            </a:r>
            <a:r>
              <a:rPr lang="en-US" altLang="zh-CN" dirty="0" smtClean="0"/>
              <a:t>58</a:t>
            </a:r>
            <a:r>
              <a:rPr lang="zh-CN" altLang="en-US" dirty="0" smtClean="0"/>
              <a:t>分</a:t>
            </a:r>
            <a:r>
              <a:rPr lang="en-US" altLang="zh-CN" dirty="0" smtClean="0"/>
              <a:t>——5</a:t>
            </a:r>
            <a:r>
              <a:rPr lang="zh-CN" altLang="en-US" dirty="0" smtClean="0"/>
              <a:t>度</a:t>
            </a:r>
            <a:r>
              <a:rPr lang="en-US" altLang="zh-CN" dirty="0" smtClean="0"/>
              <a:t>20</a:t>
            </a:r>
            <a:r>
              <a:rPr lang="zh-CN" altLang="en-US" dirty="0" smtClean="0"/>
              <a:t>分，平均为</a:t>
            </a:r>
            <a:r>
              <a:rPr lang="en-US" altLang="zh-CN" dirty="0" smtClean="0"/>
              <a:t>5</a:t>
            </a:r>
            <a:r>
              <a:rPr lang="zh-CN" altLang="en-US" dirty="0" smtClean="0"/>
              <a:t>度</a:t>
            </a:r>
            <a:r>
              <a:rPr lang="en-US" altLang="zh-CN" dirty="0" smtClean="0"/>
              <a:t>9</a:t>
            </a:r>
            <a:r>
              <a:rPr lang="zh-CN" altLang="en-US" dirty="0" smtClean="0"/>
              <a:t>分</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638014C-1D30-4464-ABE0-EA58AED5B763}" type="slidenum">
              <a:rPr kumimoji="0" lang="zh-CN" altLang="en-US" sz="1200" b="0" i="0" u="sng" strike="noStrike" kern="1200" cap="none" spc="0" normalizeH="0" baseline="0" noProof="0" smtClean="0">
                <a:ln>
                  <a:noFill/>
                </a:ln>
                <a:solidFill>
                  <a:srgbClr val="000000"/>
                </a:solidFill>
                <a:effectLst/>
                <a:uLnTx/>
                <a:uFillTx/>
                <a:latin typeface="Times New Roman" pitchFamily="-97" charset="0"/>
                <a:ea typeface="ＭＳ Ｐゴシック" pitchFamily="-97" charset="-128"/>
              </a:rPr>
              <a:pPr marL="0" marR="0" lvl="0" indent="0" algn="r" defTabSz="914400" rtl="0" eaLnBrk="0" fontAlgn="base" latinLnBrk="0" hangingPunct="0">
                <a:lnSpc>
                  <a:spcPct val="100000"/>
                </a:lnSpc>
                <a:spcBef>
                  <a:spcPct val="0"/>
                </a:spcBef>
                <a:spcAft>
                  <a:spcPct val="0"/>
                </a:spcAft>
                <a:buClrTx/>
                <a:buSzTx/>
                <a:buFontTx/>
                <a:buNone/>
                <a:tabLst/>
                <a:defRPr/>
              </a:pPr>
              <a:t>103</a:t>
            </a:fld>
            <a:endParaRPr kumimoji="0" lang="zh-CN" altLang="en-US" sz="1200" b="0" i="0" u="sng" strike="noStrike" kern="1200" cap="none" spc="0" normalizeH="0" baseline="0" noProof="0">
              <a:ln>
                <a:noFill/>
              </a:ln>
              <a:solidFill>
                <a:srgbClr val="000000"/>
              </a:solidFill>
              <a:effectLst/>
              <a:uLnTx/>
              <a:uFillTx/>
              <a:latin typeface="Times New Roman" pitchFamily="-97" charset="0"/>
              <a:ea typeface="ＭＳ Ｐゴシック" pitchFamily="-97" charset="-128"/>
            </a:endParaRPr>
          </a:p>
        </p:txBody>
      </p:sp>
    </p:spTree>
    <p:extLst>
      <p:ext uri="{BB962C8B-B14F-4D97-AF65-F5344CB8AC3E}">
        <p14:creationId xmlns:p14="http://schemas.microsoft.com/office/powerpoint/2010/main" val="204350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638014C-1D30-4464-ABE0-EA58AED5B763}" type="slidenum">
              <a:rPr kumimoji="0" lang="zh-CN" altLang="en-US" sz="1200" b="0" i="0" u="sng" strike="noStrike" kern="1200" cap="none" spc="0" normalizeH="0" baseline="0" noProof="0" smtClean="0">
                <a:ln>
                  <a:noFill/>
                </a:ln>
                <a:solidFill>
                  <a:srgbClr val="000000"/>
                </a:solidFill>
                <a:effectLst/>
                <a:uLnTx/>
                <a:uFillTx/>
                <a:latin typeface="Times New Roman" pitchFamily="-97" charset="0"/>
                <a:ea typeface="ＭＳ Ｐゴシック" pitchFamily="-97" charset="-128"/>
              </a:rPr>
              <a:pPr marL="0" marR="0" lvl="0" indent="0" algn="r" defTabSz="914400" rtl="0" eaLnBrk="0" fontAlgn="base" latinLnBrk="0" hangingPunct="0">
                <a:lnSpc>
                  <a:spcPct val="100000"/>
                </a:lnSpc>
                <a:spcBef>
                  <a:spcPct val="0"/>
                </a:spcBef>
                <a:spcAft>
                  <a:spcPct val="0"/>
                </a:spcAft>
                <a:buClrTx/>
                <a:buSzTx/>
                <a:buFontTx/>
                <a:buNone/>
                <a:tabLst/>
                <a:defRPr/>
              </a:pPr>
              <a:t>104</a:t>
            </a:fld>
            <a:endParaRPr kumimoji="0" lang="zh-CN" altLang="en-US" sz="1200" b="0" i="0" u="sng" strike="noStrike" kern="1200" cap="none" spc="0" normalizeH="0" baseline="0" noProof="0">
              <a:ln>
                <a:noFill/>
              </a:ln>
              <a:solidFill>
                <a:srgbClr val="000000"/>
              </a:solidFill>
              <a:effectLst/>
              <a:uLnTx/>
              <a:uFillTx/>
              <a:latin typeface="Times New Roman" pitchFamily="-97" charset="0"/>
              <a:ea typeface="ＭＳ Ｐゴシック" pitchFamily="-97" charset="-128"/>
            </a:endParaRPr>
          </a:p>
        </p:txBody>
      </p:sp>
    </p:spTree>
    <p:extLst>
      <p:ext uri="{BB962C8B-B14F-4D97-AF65-F5344CB8AC3E}">
        <p14:creationId xmlns:p14="http://schemas.microsoft.com/office/powerpoint/2010/main" val="172358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1266" name="Group 2"/>
          <p:cNvGrpSpPr>
            <a:grpSpLocks/>
          </p:cNvGrpSpPr>
          <p:nvPr/>
        </p:nvGrpSpPr>
        <p:grpSpPr bwMode="auto">
          <a:xfrm>
            <a:off x="4716463" y="5345113"/>
            <a:ext cx="4427537" cy="1512887"/>
            <a:chOff x="2971" y="3367"/>
            <a:chExt cx="2789" cy="953"/>
          </a:xfrm>
        </p:grpSpPr>
        <p:sp>
          <p:nvSpPr>
            <p:cNvPr id="11267" name="Freeform 3"/>
            <p:cNvSpPr>
              <a:spLocks/>
            </p:cNvSpPr>
            <p:nvPr/>
          </p:nvSpPr>
          <p:spPr bwMode="ltGray">
            <a:xfrm>
              <a:off x="2971" y="3367"/>
              <a:ext cx="2789" cy="953"/>
            </a:xfrm>
            <a:custGeom>
              <a:avLst/>
              <a:gdLst/>
              <a:ahLst/>
              <a:cxnLst>
                <a:cxn ang="0">
                  <a:pos x="2768" y="18"/>
                </a:cxn>
                <a:cxn ang="0">
                  <a:pos x="2678" y="24"/>
                </a:cxn>
                <a:cxn ang="0">
                  <a:pos x="2613" y="102"/>
                </a:cxn>
                <a:cxn ang="0">
                  <a:pos x="2511" y="156"/>
                </a:cxn>
                <a:cxn ang="0">
                  <a:pos x="2505" y="222"/>
                </a:cxn>
                <a:cxn ang="0">
                  <a:pos x="2487" y="246"/>
                </a:cxn>
                <a:cxn ang="0">
                  <a:pos x="2469" y="252"/>
                </a:cxn>
                <a:cxn ang="0">
                  <a:pos x="2397" y="210"/>
                </a:cxn>
                <a:cxn ang="0">
                  <a:pos x="2260" y="192"/>
                </a:cxn>
                <a:cxn ang="0">
                  <a:pos x="2236" y="186"/>
                </a:cxn>
                <a:cxn ang="0">
                  <a:pos x="2218" y="192"/>
                </a:cxn>
                <a:cxn ang="0">
                  <a:pos x="2146" y="228"/>
                </a:cxn>
                <a:cxn ang="0">
                  <a:pos x="2110" y="240"/>
                </a:cxn>
                <a:cxn ang="0">
                  <a:pos x="2086" y="246"/>
                </a:cxn>
                <a:cxn ang="0">
                  <a:pos x="2074" y="258"/>
                </a:cxn>
                <a:cxn ang="0">
                  <a:pos x="2074" y="276"/>
                </a:cxn>
                <a:cxn ang="0">
                  <a:pos x="2051" y="300"/>
                </a:cxn>
                <a:cxn ang="0">
                  <a:pos x="2033" y="312"/>
                </a:cxn>
                <a:cxn ang="0">
                  <a:pos x="2021" y="324"/>
                </a:cxn>
                <a:cxn ang="0">
                  <a:pos x="2009" y="336"/>
                </a:cxn>
                <a:cxn ang="0">
                  <a:pos x="1979" y="342"/>
                </a:cxn>
                <a:cxn ang="0">
                  <a:pos x="1913" y="336"/>
                </a:cxn>
                <a:cxn ang="0">
                  <a:pos x="1877" y="330"/>
                </a:cxn>
                <a:cxn ang="0">
                  <a:pos x="1865" y="342"/>
                </a:cxn>
                <a:cxn ang="0">
                  <a:pos x="1853" y="354"/>
                </a:cxn>
                <a:cxn ang="0">
                  <a:pos x="1823" y="360"/>
                </a:cxn>
                <a:cxn ang="0">
                  <a:pos x="1764" y="342"/>
                </a:cxn>
                <a:cxn ang="0">
                  <a:pos x="1740" y="342"/>
                </a:cxn>
                <a:cxn ang="0">
                  <a:pos x="1716" y="354"/>
                </a:cxn>
                <a:cxn ang="0">
                  <a:pos x="1656" y="425"/>
                </a:cxn>
                <a:cxn ang="0">
                  <a:pos x="1614" y="569"/>
                </a:cxn>
                <a:cxn ang="0">
                  <a:pos x="1614" y="593"/>
                </a:cxn>
                <a:cxn ang="0">
                  <a:pos x="1620" y="641"/>
                </a:cxn>
                <a:cxn ang="0">
                  <a:pos x="1638" y="659"/>
                </a:cxn>
                <a:cxn ang="0">
                  <a:pos x="1632" y="671"/>
                </a:cxn>
                <a:cxn ang="0">
                  <a:pos x="1620" y="683"/>
                </a:cxn>
                <a:cxn ang="0">
                  <a:pos x="1542" y="689"/>
                </a:cxn>
                <a:cxn ang="0">
                  <a:pos x="1465" y="629"/>
                </a:cxn>
                <a:cxn ang="0">
                  <a:pos x="1333" y="587"/>
                </a:cxn>
                <a:cxn ang="0">
                  <a:pos x="1184" y="671"/>
                </a:cxn>
                <a:cxn ang="0">
                  <a:pos x="1016" y="731"/>
                </a:cxn>
                <a:cxn ang="0">
                  <a:pos x="813" y="743"/>
                </a:cxn>
                <a:cxn ang="0">
                  <a:pos x="628" y="701"/>
                </a:cxn>
                <a:cxn ang="0">
                  <a:pos x="568" y="695"/>
                </a:cxn>
                <a:cxn ang="0">
                  <a:pos x="556" y="701"/>
                </a:cxn>
                <a:cxn ang="0">
                  <a:pos x="520" y="731"/>
                </a:cxn>
                <a:cxn ang="0">
                  <a:pos x="436" y="809"/>
                </a:cxn>
                <a:cxn ang="0">
                  <a:pos x="406" y="821"/>
                </a:cxn>
                <a:cxn ang="0">
                  <a:pos x="382" y="821"/>
                </a:cxn>
                <a:cxn ang="0">
                  <a:pos x="335" y="827"/>
                </a:cxn>
                <a:cxn ang="0">
                  <a:pos x="209" y="851"/>
                </a:cxn>
                <a:cxn ang="0">
                  <a:pos x="173" y="857"/>
                </a:cxn>
                <a:cxn ang="0">
                  <a:pos x="125" y="851"/>
                </a:cxn>
                <a:cxn ang="0">
                  <a:pos x="107" y="857"/>
                </a:cxn>
                <a:cxn ang="0">
                  <a:pos x="101" y="875"/>
                </a:cxn>
                <a:cxn ang="0">
                  <a:pos x="83" y="887"/>
                </a:cxn>
                <a:cxn ang="0">
                  <a:pos x="48" y="899"/>
                </a:cxn>
                <a:cxn ang="0">
                  <a:pos x="2780" y="24"/>
                </a:cxn>
              </a:cxnLst>
              <a:rect l="0" t="0" r="r" b="b"/>
              <a:pathLst>
                <a:path w="2780" h="953">
                  <a:moveTo>
                    <a:pt x="2780" y="24"/>
                  </a:moveTo>
                  <a:lnTo>
                    <a:pt x="2774" y="24"/>
                  </a:lnTo>
                  <a:lnTo>
                    <a:pt x="2774" y="18"/>
                  </a:lnTo>
                  <a:lnTo>
                    <a:pt x="2768" y="18"/>
                  </a:lnTo>
                  <a:lnTo>
                    <a:pt x="2756" y="12"/>
                  </a:lnTo>
                  <a:lnTo>
                    <a:pt x="2738" y="6"/>
                  </a:lnTo>
                  <a:lnTo>
                    <a:pt x="2714" y="0"/>
                  </a:lnTo>
                  <a:lnTo>
                    <a:pt x="2678" y="24"/>
                  </a:lnTo>
                  <a:lnTo>
                    <a:pt x="2643" y="54"/>
                  </a:lnTo>
                  <a:lnTo>
                    <a:pt x="2619" y="90"/>
                  </a:lnTo>
                  <a:lnTo>
                    <a:pt x="2613" y="96"/>
                  </a:lnTo>
                  <a:lnTo>
                    <a:pt x="2613" y="102"/>
                  </a:lnTo>
                  <a:lnTo>
                    <a:pt x="2601" y="108"/>
                  </a:lnTo>
                  <a:lnTo>
                    <a:pt x="2583" y="120"/>
                  </a:lnTo>
                  <a:lnTo>
                    <a:pt x="2541" y="132"/>
                  </a:lnTo>
                  <a:lnTo>
                    <a:pt x="2511" y="156"/>
                  </a:lnTo>
                  <a:lnTo>
                    <a:pt x="2511" y="204"/>
                  </a:lnTo>
                  <a:lnTo>
                    <a:pt x="2511" y="210"/>
                  </a:lnTo>
                  <a:lnTo>
                    <a:pt x="2505" y="216"/>
                  </a:lnTo>
                  <a:lnTo>
                    <a:pt x="2505" y="222"/>
                  </a:lnTo>
                  <a:lnTo>
                    <a:pt x="2499" y="228"/>
                  </a:lnTo>
                  <a:lnTo>
                    <a:pt x="2499" y="240"/>
                  </a:lnTo>
                  <a:lnTo>
                    <a:pt x="2493" y="246"/>
                  </a:lnTo>
                  <a:lnTo>
                    <a:pt x="2487" y="246"/>
                  </a:lnTo>
                  <a:lnTo>
                    <a:pt x="2487" y="252"/>
                  </a:lnTo>
                  <a:lnTo>
                    <a:pt x="2481" y="252"/>
                  </a:lnTo>
                  <a:lnTo>
                    <a:pt x="2475" y="252"/>
                  </a:lnTo>
                  <a:lnTo>
                    <a:pt x="2469" y="252"/>
                  </a:lnTo>
                  <a:lnTo>
                    <a:pt x="2457" y="252"/>
                  </a:lnTo>
                  <a:lnTo>
                    <a:pt x="2439" y="258"/>
                  </a:lnTo>
                  <a:lnTo>
                    <a:pt x="2415" y="222"/>
                  </a:lnTo>
                  <a:lnTo>
                    <a:pt x="2397" y="210"/>
                  </a:lnTo>
                  <a:lnTo>
                    <a:pt x="2373" y="216"/>
                  </a:lnTo>
                  <a:lnTo>
                    <a:pt x="2332" y="216"/>
                  </a:lnTo>
                  <a:lnTo>
                    <a:pt x="2296" y="204"/>
                  </a:lnTo>
                  <a:lnTo>
                    <a:pt x="2260" y="192"/>
                  </a:lnTo>
                  <a:lnTo>
                    <a:pt x="2260" y="192"/>
                  </a:lnTo>
                  <a:lnTo>
                    <a:pt x="2248" y="186"/>
                  </a:lnTo>
                  <a:lnTo>
                    <a:pt x="2242" y="186"/>
                  </a:lnTo>
                  <a:lnTo>
                    <a:pt x="2236" y="186"/>
                  </a:lnTo>
                  <a:lnTo>
                    <a:pt x="2230" y="186"/>
                  </a:lnTo>
                  <a:lnTo>
                    <a:pt x="2224" y="192"/>
                  </a:lnTo>
                  <a:lnTo>
                    <a:pt x="2224" y="192"/>
                  </a:lnTo>
                  <a:lnTo>
                    <a:pt x="2218" y="192"/>
                  </a:lnTo>
                  <a:lnTo>
                    <a:pt x="2212" y="198"/>
                  </a:lnTo>
                  <a:lnTo>
                    <a:pt x="2194" y="204"/>
                  </a:lnTo>
                  <a:lnTo>
                    <a:pt x="2170" y="210"/>
                  </a:lnTo>
                  <a:lnTo>
                    <a:pt x="2146" y="228"/>
                  </a:lnTo>
                  <a:lnTo>
                    <a:pt x="2122" y="240"/>
                  </a:lnTo>
                  <a:lnTo>
                    <a:pt x="2116" y="240"/>
                  </a:lnTo>
                  <a:lnTo>
                    <a:pt x="2110" y="240"/>
                  </a:lnTo>
                  <a:lnTo>
                    <a:pt x="2110" y="240"/>
                  </a:lnTo>
                  <a:lnTo>
                    <a:pt x="2104" y="240"/>
                  </a:lnTo>
                  <a:lnTo>
                    <a:pt x="2098" y="246"/>
                  </a:lnTo>
                  <a:lnTo>
                    <a:pt x="2092" y="246"/>
                  </a:lnTo>
                  <a:lnTo>
                    <a:pt x="2086" y="246"/>
                  </a:lnTo>
                  <a:lnTo>
                    <a:pt x="2080" y="252"/>
                  </a:lnTo>
                  <a:lnTo>
                    <a:pt x="2080" y="258"/>
                  </a:lnTo>
                  <a:lnTo>
                    <a:pt x="2074" y="258"/>
                  </a:lnTo>
                  <a:lnTo>
                    <a:pt x="2074" y="258"/>
                  </a:lnTo>
                  <a:lnTo>
                    <a:pt x="2074" y="264"/>
                  </a:lnTo>
                  <a:lnTo>
                    <a:pt x="2074" y="264"/>
                  </a:lnTo>
                  <a:lnTo>
                    <a:pt x="2074" y="270"/>
                  </a:lnTo>
                  <a:lnTo>
                    <a:pt x="2074" y="276"/>
                  </a:lnTo>
                  <a:lnTo>
                    <a:pt x="2069" y="288"/>
                  </a:lnTo>
                  <a:lnTo>
                    <a:pt x="2057" y="300"/>
                  </a:lnTo>
                  <a:lnTo>
                    <a:pt x="2057" y="300"/>
                  </a:lnTo>
                  <a:lnTo>
                    <a:pt x="2051" y="300"/>
                  </a:lnTo>
                  <a:lnTo>
                    <a:pt x="2045" y="300"/>
                  </a:lnTo>
                  <a:lnTo>
                    <a:pt x="2039" y="306"/>
                  </a:lnTo>
                  <a:lnTo>
                    <a:pt x="2033" y="306"/>
                  </a:lnTo>
                  <a:lnTo>
                    <a:pt x="2033" y="312"/>
                  </a:lnTo>
                  <a:lnTo>
                    <a:pt x="2027" y="312"/>
                  </a:lnTo>
                  <a:lnTo>
                    <a:pt x="2027" y="318"/>
                  </a:lnTo>
                  <a:lnTo>
                    <a:pt x="2027" y="318"/>
                  </a:lnTo>
                  <a:lnTo>
                    <a:pt x="2021" y="324"/>
                  </a:lnTo>
                  <a:lnTo>
                    <a:pt x="2021" y="324"/>
                  </a:lnTo>
                  <a:lnTo>
                    <a:pt x="2015" y="330"/>
                  </a:lnTo>
                  <a:lnTo>
                    <a:pt x="2015" y="330"/>
                  </a:lnTo>
                  <a:lnTo>
                    <a:pt x="2009" y="336"/>
                  </a:lnTo>
                  <a:lnTo>
                    <a:pt x="1997" y="336"/>
                  </a:lnTo>
                  <a:lnTo>
                    <a:pt x="1991" y="342"/>
                  </a:lnTo>
                  <a:lnTo>
                    <a:pt x="1985" y="342"/>
                  </a:lnTo>
                  <a:lnTo>
                    <a:pt x="1979" y="342"/>
                  </a:lnTo>
                  <a:lnTo>
                    <a:pt x="1961" y="336"/>
                  </a:lnTo>
                  <a:lnTo>
                    <a:pt x="1925" y="336"/>
                  </a:lnTo>
                  <a:lnTo>
                    <a:pt x="1919" y="336"/>
                  </a:lnTo>
                  <a:lnTo>
                    <a:pt x="1913" y="336"/>
                  </a:lnTo>
                  <a:lnTo>
                    <a:pt x="1895" y="330"/>
                  </a:lnTo>
                  <a:lnTo>
                    <a:pt x="1889" y="330"/>
                  </a:lnTo>
                  <a:lnTo>
                    <a:pt x="1883" y="330"/>
                  </a:lnTo>
                  <a:lnTo>
                    <a:pt x="1877" y="330"/>
                  </a:lnTo>
                  <a:lnTo>
                    <a:pt x="1877" y="330"/>
                  </a:lnTo>
                  <a:lnTo>
                    <a:pt x="1871" y="336"/>
                  </a:lnTo>
                  <a:lnTo>
                    <a:pt x="1871" y="336"/>
                  </a:lnTo>
                  <a:lnTo>
                    <a:pt x="1865" y="342"/>
                  </a:lnTo>
                  <a:lnTo>
                    <a:pt x="1865" y="342"/>
                  </a:lnTo>
                  <a:lnTo>
                    <a:pt x="1859" y="348"/>
                  </a:lnTo>
                  <a:lnTo>
                    <a:pt x="1859" y="348"/>
                  </a:lnTo>
                  <a:lnTo>
                    <a:pt x="1853" y="354"/>
                  </a:lnTo>
                  <a:lnTo>
                    <a:pt x="1847" y="354"/>
                  </a:lnTo>
                  <a:lnTo>
                    <a:pt x="1835" y="360"/>
                  </a:lnTo>
                  <a:lnTo>
                    <a:pt x="1829" y="360"/>
                  </a:lnTo>
                  <a:lnTo>
                    <a:pt x="1823" y="360"/>
                  </a:lnTo>
                  <a:lnTo>
                    <a:pt x="1817" y="360"/>
                  </a:lnTo>
                  <a:lnTo>
                    <a:pt x="1776" y="342"/>
                  </a:lnTo>
                  <a:lnTo>
                    <a:pt x="1770" y="342"/>
                  </a:lnTo>
                  <a:lnTo>
                    <a:pt x="1764" y="342"/>
                  </a:lnTo>
                  <a:lnTo>
                    <a:pt x="1758" y="342"/>
                  </a:lnTo>
                  <a:lnTo>
                    <a:pt x="1746" y="342"/>
                  </a:lnTo>
                  <a:lnTo>
                    <a:pt x="1746" y="342"/>
                  </a:lnTo>
                  <a:lnTo>
                    <a:pt x="1740" y="342"/>
                  </a:lnTo>
                  <a:lnTo>
                    <a:pt x="1734" y="342"/>
                  </a:lnTo>
                  <a:lnTo>
                    <a:pt x="1728" y="348"/>
                  </a:lnTo>
                  <a:lnTo>
                    <a:pt x="1722" y="348"/>
                  </a:lnTo>
                  <a:lnTo>
                    <a:pt x="1716" y="354"/>
                  </a:lnTo>
                  <a:lnTo>
                    <a:pt x="1704" y="366"/>
                  </a:lnTo>
                  <a:lnTo>
                    <a:pt x="1698" y="378"/>
                  </a:lnTo>
                  <a:lnTo>
                    <a:pt x="1674" y="402"/>
                  </a:lnTo>
                  <a:lnTo>
                    <a:pt x="1656" y="425"/>
                  </a:lnTo>
                  <a:lnTo>
                    <a:pt x="1632" y="461"/>
                  </a:lnTo>
                  <a:lnTo>
                    <a:pt x="1614" y="509"/>
                  </a:lnTo>
                  <a:lnTo>
                    <a:pt x="1614" y="563"/>
                  </a:lnTo>
                  <a:lnTo>
                    <a:pt x="1614" y="569"/>
                  </a:lnTo>
                  <a:lnTo>
                    <a:pt x="1614" y="575"/>
                  </a:lnTo>
                  <a:lnTo>
                    <a:pt x="1614" y="581"/>
                  </a:lnTo>
                  <a:lnTo>
                    <a:pt x="1614" y="587"/>
                  </a:lnTo>
                  <a:lnTo>
                    <a:pt x="1614" y="593"/>
                  </a:lnTo>
                  <a:lnTo>
                    <a:pt x="1614" y="599"/>
                  </a:lnTo>
                  <a:lnTo>
                    <a:pt x="1614" y="605"/>
                  </a:lnTo>
                  <a:lnTo>
                    <a:pt x="1614" y="617"/>
                  </a:lnTo>
                  <a:lnTo>
                    <a:pt x="1620" y="641"/>
                  </a:lnTo>
                  <a:lnTo>
                    <a:pt x="1626" y="641"/>
                  </a:lnTo>
                  <a:lnTo>
                    <a:pt x="1632" y="647"/>
                  </a:lnTo>
                  <a:lnTo>
                    <a:pt x="1632" y="659"/>
                  </a:lnTo>
                  <a:lnTo>
                    <a:pt x="1638" y="659"/>
                  </a:lnTo>
                  <a:lnTo>
                    <a:pt x="1638" y="665"/>
                  </a:lnTo>
                  <a:lnTo>
                    <a:pt x="1638" y="665"/>
                  </a:lnTo>
                  <a:lnTo>
                    <a:pt x="1638" y="671"/>
                  </a:lnTo>
                  <a:lnTo>
                    <a:pt x="1632" y="671"/>
                  </a:lnTo>
                  <a:lnTo>
                    <a:pt x="1632" y="677"/>
                  </a:lnTo>
                  <a:lnTo>
                    <a:pt x="1632" y="677"/>
                  </a:lnTo>
                  <a:lnTo>
                    <a:pt x="1626" y="677"/>
                  </a:lnTo>
                  <a:lnTo>
                    <a:pt x="1620" y="683"/>
                  </a:lnTo>
                  <a:lnTo>
                    <a:pt x="1596" y="689"/>
                  </a:lnTo>
                  <a:lnTo>
                    <a:pt x="1572" y="689"/>
                  </a:lnTo>
                  <a:lnTo>
                    <a:pt x="1548" y="689"/>
                  </a:lnTo>
                  <a:lnTo>
                    <a:pt x="1542" y="689"/>
                  </a:lnTo>
                  <a:lnTo>
                    <a:pt x="1536" y="689"/>
                  </a:lnTo>
                  <a:lnTo>
                    <a:pt x="1518" y="683"/>
                  </a:lnTo>
                  <a:lnTo>
                    <a:pt x="1495" y="671"/>
                  </a:lnTo>
                  <a:lnTo>
                    <a:pt x="1465" y="629"/>
                  </a:lnTo>
                  <a:lnTo>
                    <a:pt x="1435" y="599"/>
                  </a:lnTo>
                  <a:lnTo>
                    <a:pt x="1405" y="581"/>
                  </a:lnTo>
                  <a:lnTo>
                    <a:pt x="1375" y="563"/>
                  </a:lnTo>
                  <a:lnTo>
                    <a:pt x="1333" y="587"/>
                  </a:lnTo>
                  <a:lnTo>
                    <a:pt x="1303" y="653"/>
                  </a:lnTo>
                  <a:lnTo>
                    <a:pt x="1261" y="665"/>
                  </a:lnTo>
                  <a:lnTo>
                    <a:pt x="1219" y="653"/>
                  </a:lnTo>
                  <a:lnTo>
                    <a:pt x="1184" y="671"/>
                  </a:lnTo>
                  <a:lnTo>
                    <a:pt x="1136" y="671"/>
                  </a:lnTo>
                  <a:lnTo>
                    <a:pt x="1106" y="671"/>
                  </a:lnTo>
                  <a:lnTo>
                    <a:pt x="1076" y="707"/>
                  </a:lnTo>
                  <a:lnTo>
                    <a:pt x="1016" y="731"/>
                  </a:lnTo>
                  <a:lnTo>
                    <a:pt x="944" y="761"/>
                  </a:lnTo>
                  <a:lnTo>
                    <a:pt x="921" y="773"/>
                  </a:lnTo>
                  <a:lnTo>
                    <a:pt x="867" y="773"/>
                  </a:lnTo>
                  <a:lnTo>
                    <a:pt x="813" y="743"/>
                  </a:lnTo>
                  <a:lnTo>
                    <a:pt x="783" y="719"/>
                  </a:lnTo>
                  <a:lnTo>
                    <a:pt x="741" y="713"/>
                  </a:lnTo>
                  <a:lnTo>
                    <a:pt x="693" y="701"/>
                  </a:lnTo>
                  <a:lnTo>
                    <a:pt x="628" y="701"/>
                  </a:lnTo>
                  <a:lnTo>
                    <a:pt x="616" y="701"/>
                  </a:lnTo>
                  <a:lnTo>
                    <a:pt x="598" y="695"/>
                  </a:lnTo>
                  <a:lnTo>
                    <a:pt x="580" y="695"/>
                  </a:lnTo>
                  <a:lnTo>
                    <a:pt x="568" y="695"/>
                  </a:lnTo>
                  <a:lnTo>
                    <a:pt x="568" y="695"/>
                  </a:lnTo>
                  <a:lnTo>
                    <a:pt x="562" y="701"/>
                  </a:lnTo>
                  <a:lnTo>
                    <a:pt x="556" y="701"/>
                  </a:lnTo>
                  <a:lnTo>
                    <a:pt x="556" y="701"/>
                  </a:lnTo>
                  <a:lnTo>
                    <a:pt x="556" y="701"/>
                  </a:lnTo>
                  <a:lnTo>
                    <a:pt x="550" y="707"/>
                  </a:lnTo>
                  <a:lnTo>
                    <a:pt x="544" y="713"/>
                  </a:lnTo>
                  <a:lnTo>
                    <a:pt x="520" y="731"/>
                  </a:lnTo>
                  <a:lnTo>
                    <a:pt x="496" y="749"/>
                  </a:lnTo>
                  <a:lnTo>
                    <a:pt x="460" y="785"/>
                  </a:lnTo>
                  <a:lnTo>
                    <a:pt x="454" y="791"/>
                  </a:lnTo>
                  <a:lnTo>
                    <a:pt x="436" y="809"/>
                  </a:lnTo>
                  <a:lnTo>
                    <a:pt x="424" y="815"/>
                  </a:lnTo>
                  <a:lnTo>
                    <a:pt x="418" y="821"/>
                  </a:lnTo>
                  <a:lnTo>
                    <a:pt x="412" y="821"/>
                  </a:lnTo>
                  <a:lnTo>
                    <a:pt x="406" y="821"/>
                  </a:lnTo>
                  <a:lnTo>
                    <a:pt x="400" y="821"/>
                  </a:lnTo>
                  <a:lnTo>
                    <a:pt x="394" y="821"/>
                  </a:lnTo>
                  <a:lnTo>
                    <a:pt x="388" y="821"/>
                  </a:lnTo>
                  <a:lnTo>
                    <a:pt x="382" y="821"/>
                  </a:lnTo>
                  <a:lnTo>
                    <a:pt x="370" y="821"/>
                  </a:lnTo>
                  <a:lnTo>
                    <a:pt x="358" y="821"/>
                  </a:lnTo>
                  <a:lnTo>
                    <a:pt x="352" y="821"/>
                  </a:lnTo>
                  <a:lnTo>
                    <a:pt x="335" y="827"/>
                  </a:lnTo>
                  <a:lnTo>
                    <a:pt x="329" y="827"/>
                  </a:lnTo>
                  <a:lnTo>
                    <a:pt x="233" y="839"/>
                  </a:lnTo>
                  <a:lnTo>
                    <a:pt x="227" y="845"/>
                  </a:lnTo>
                  <a:lnTo>
                    <a:pt x="209" y="851"/>
                  </a:lnTo>
                  <a:lnTo>
                    <a:pt x="197" y="851"/>
                  </a:lnTo>
                  <a:lnTo>
                    <a:pt x="185" y="857"/>
                  </a:lnTo>
                  <a:lnTo>
                    <a:pt x="179" y="857"/>
                  </a:lnTo>
                  <a:lnTo>
                    <a:pt x="173" y="857"/>
                  </a:lnTo>
                  <a:lnTo>
                    <a:pt x="167" y="857"/>
                  </a:lnTo>
                  <a:lnTo>
                    <a:pt x="149" y="851"/>
                  </a:lnTo>
                  <a:lnTo>
                    <a:pt x="137" y="851"/>
                  </a:lnTo>
                  <a:lnTo>
                    <a:pt x="125" y="851"/>
                  </a:lnTo>
                  <a:lnTo>
                    <a:pt x="119" y="857"/>
                  </a:lnTo>
                  <a:lnTo>
                    <a:pt x="113" y="857"/>
                  </a:lnTo>
                  <a:lnTo>
                    <a:pt x="107" y="857"/>
                  </a:lnTo>
                  <a:lnTo>
                    <a:pt x="107" y="857"/>
                  </a:lnTo>
                  <a:lnTo>
                    <a:pt x="101" y="863"/>
                  </a:lnTo>
                  <a:lnTo>
                    <a:pt x="101" y="863"/>
                  </a:lnTo>
                  <a:lnTo>
                    <a:pt x="101" y="869"/>
                  </a:lnTo>
                  <a:lnTo>
                    <a:pt x="101" y="875"/>
                  </a:lnTo>
                  <a:lnTo>
                    <a:pt x="95" y="875"/>
                  </a:lnTo>
                  <a:lnTo>
                    <a:pt x="95" y="881"/>
                  </a:lnTo>
                  <a:lnTo>
                    <a:pt x="89" y="881"/>
                  </a:lnTo>
                  <a:lnTo>
                    <a:pt x="83" y="887"/>
                  </a:lnTo>
                  <a:lnTo>
                    <a:pt x="77" y="887"/>
                  </a:lnTo>
                  <a:lnTo>
                    <a:pt x="60" y="893"/>
                  </a:lnTo>
                  <a:lnTo>
                    <a:pt x="54" y="899"/>
                  </a:lnTo>
                  <a:lnTo>
                    <a:pt x="48" y="899"/>
                  </a:lnTo>
                  <a:lnTo>
                    <a:pt x="48" y="905"/>
                  </a:lnTo>
                  <a:lnTo>
                    <a:pt x="0" y="953"/>
                  </a:lnTo>
                  <a:lnTo>
                    <a:pt x="2780" y="953"/>
                  </a:lnTo>
                  <a:lnTo>
                    <a:pt x="2780" y="24"/>
                  </a:lnTo>
                  <a:lnTo>
                    <a:pt x="2780" y="24"/>
                  </a:lnTo>
                  <a:lnTo>
                    <a:pt x="2780" y="24"/>
                  </a:lnTo>
                </a:path>
              </a:pathLst>
            </a:custGeom>
            <a:gradFill rotWithShape="0">
              <a:gsLst>
                <a:gs pos="0">
                  <a:schemeClr val="bg1"/>
                </a:gs>
                <a:gs pos="100000">
                  <a:schemeClr val="bg2"/>
                </a:gs>
              </a:gsLst>
              <a:lin ang="2700000" scaled="1"/>
            </a:gradFill>
            <a:ln w="9525">
              <a:noFill/>
              <a:prstDash val="solid"/>
              <a:round/>
              <a:headEnd/>
              <a:tailEnd/>
            </a:ln>
          </p:spPr>
          <p:txBody>
            <a:bodyPr/>
            <a:lstStyle/>
            <a:p>
              <a:endParaRPr lang="zh-CN" altLang="en-US"/>
            </a:p>
          </p:txBody>
        </p:sp>
        <p:sp>
          <p:nvSpPr>
            <p:cNvPr id="11268" name="Freeform 4"/>
            <p:cNvSpPr>
              <a:spLocks/>
            </p:cNvSpPr>
            <p:nvPr/>
          </p:nvSpPr>
          <p:spPr bwMode="ltGray">
            <a:xfrm>
              <a:off x="4602" y="4014"/>
              <a:ext cx="12" cy="18"/>
            </a:xfrm>
            <a:custGeom>
              <a:avLst/>
              <a:gdLst/>
              <a:ahLst/>
              <a:cxnLst>
                <a:cxn ang="0">
                  <a:pos x="12" y="18"/>
                </a:cxn>
                <a:cxn ang="0">
                  <a:pos x="12" y="12"/>
                </a:cxn>
                <a:cxn ang="0">
                  <a:pos x="6" y="6"/>
                </a:cxn>
                <a:cxn ang="0">
                  <a:pos x="6" y="6"/>
                </a:cxn>
                <a:cxn ang="0">
                  <a:pos x="0" y="0"/>
                </a:cxn>
                <a:cxn ang="0">
                  <a:pos x="12" y="18"/>
                </a:cxn>
                <a:cxn ang="0">
                  <a:pos x="12" y="18"/>
                </a:cxn>
                <a:cxn ang="0">
                  <a:pos x="12" y="18"/>
                </a:cxn>
              </a:cxnLst>
              <a:rect l="0" t="0" r="r" b="b"/>
              <a:pathLst>
                <a:path w="12" h="18">
                  <a:moveTo>
                    <a:pt x="12" y="18"/>
                  </a:moveTo>
                  <a:lnTo>
                    <a:pt x="12" y="12"/>
                  </a:lnTo>
                  <a:lnTo>
                    <a:pt x="6" y="6"/>
                  </a:lnTo>
                  <a:lnTo>
                    <a:pt x="6" y="6"/>
                  </a:lnTo>
                  <a:lnTo>
                    <a:pt x="0" y="0"/>
                  </a:lnTo>
                  <a:lnTo>
                    <a:pt x="12" y="18"/>
                  </a:lnTo>
                  <a:lnTo>
                    <a:pt x="12" y="18"/>
                  </a:lnTo>
                  <a:lnTo>
                    <a:pt x="12" y="18"/>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69" name="Freeform 5"/>
            <p:cNvSpPr>
              <a:spLocks/>
            </p:cNvSpPr>
            <p:nvPr/>
          </p:nvSpPr>
          <p:spPr bwMode="ltGray">
            <a:xfrm>
              <a:off x="4596" y="3996"/>
              <a:ext cx="6" cy="18"/>
            </a:xfrm>
            <a:custGeom>
              <a:avLst/>
              <a:gdLst/>
              <a:ahLst/>
              <a:cxnLst>
                <a:cxn ang="0">
                  <a:pos x="0" y="12"/>
                </a:cxn>
                <a:cxn ang="0">
                  <a:pos x="6" y="18"/>
                </a:cxn>
                <a:cxn ang="0">
                  <a:pos x="0" y="0"/>
                </a:cxn>
                <a:cxn ang="0">
                  <a:pos x="0" y="12"/>
                </a:cxn>
                <a:cxn ang="0">
                  <a:pos x="0" y="12"/>
                </a:cxn>
                <a:cxn ang="0">
                  <a:pos x="0" y="12"/>
                </a:cxn>
              </a:cxnLst>
              <a:rect l="0" t="0" r="r" b="b"/>
              <a:pathLst>
                <a:path w="6" h="18">
                  <a:moveTo>
                    <a:pt x="0" y="12"/>
                  </a:moveTo>
                  <a:lnTo>
                    <a:pt x="6" y="18"/>
                  </a:lnTo>
                  <a:lnTo>
                    <a:pt x="0" y="0"/>
                  </a:lnTo>
                  <a:lnTo>
                    <a:pt x="0" y="12"/>
                  </a:lnTo>
                  <a:lnTo>
                    <a:pt x="0" y="12"/>
                  </a:lnTo>
                  <a:lnTo>
                    <a:pt x="0"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0" name="Freeform 6"/>
            <p:cNvSpPr>
              <a:spLocks/>
            </p:cNvSpPr>
            <p:nvPr/>
          </p:nvSpPr>
          <p:spPr bwMode="ltGray">
            <a:xfrm>
              <a:off x="5180" y="3577"/>
              <a:ext cx="304" cy="741"/>
            </a:xfrm>
            <a:custGeom>
              <a:avLst/>
              <a:gdLst/>
              <a:ahLst/>
              <a:cxnLst>
                <a:cxn ang="0">
                  <a:pos x="280" y="42"/>
                </a:cxn>
                <a:cxn ang="0">
                  <a:pos x="274" y="42"/>
                </a:cxn>
                <a:cxn ang="0">
                  <a:pos x="268" y="42"/>
                </a:cxn>
                <a:cxn ang="0">
                  <a:pos x="256" y="42"/>
                </a:cxn>
                <a:cxn ang="0">
                  <a:pos x="238" y="48"/>
                </a:cxn>
                <a:cxn ang="0">
                  <a:pos x="214" y="12"/>
                </a:cxn>
                <a:cxn ang="0">
                  <a:pos x="196" y="0"/>
                </a:cxn>
                <a:cxn ang="0">
                  <a:pos x="196" y="0"/>
                </a:cxn>
                <a:cxn ang="0">
                  <a:pos x="164" y="167"/>
                </a:cxn>
                <a:cxn ang="0">
                  <a:pos x="144" y="217"/>
                </a:cxn>
                <a:cxn ang="0">
                  <a:pos x="110" y="281"/>
                </a:cxn>
                <a:cxn ang="0">
                  <a:pos x="96" y="327"/>
                </a:cxn>
                <a:cxn ang="0">
                  <a:pos x="124" y="405"/>
                </a:cxn>
                <a:cxn ang="0">
                  <a:pos x="100" y="463"/>
                </a:cxn>
                <a:cxn ang="0">
                  <a:pos x="68" y="503"/>
                </a:cxn>
                <a:cxn ang="0">
                  <a:pos x="30" y="539"/>
                </a:cxn>
                <a:cxn ang="0">
                  <a:pos x="24" y="613"/>
                </a:cxn>
                <a:cxn ang="0">
                  <a:pos x="0" y="741"/>
                </a:cxn>
                <a:cxn ang="0">
                  <a:pos x="202" y="741"/>
                </a:cxn>
                <a:cxn ang="0">
                  <a:pos x="180" y="639"/>
                </a:cxn>
                <a:cxn ang="0">
                  <a:pos x="192" y="589"/>
                </a:cxn>
                <a:cxn ang="0">
                  <a:pos x="178" y="539"/>
                </a:cxn>
                <a:cxn ang="0">
                  <a:pos x="190" y="499"/>
                </a:cxn>
                <a:cxn ang="0">
                  <a:pos x="184" y="465"/>
                </a:cxn>
                <a:cxn ang="0">
                  <a:pos x="192" y="391"/>
                </a:cxn>
                <a:cxn ang="0">
                  <a:pos x="216" y="313"/>
                </a:cxn>
                <a:cxn ang="0">
                  <a:pos x="238" y="249"/>
                </a:cxn>
                <a:cxn ang="0">
                  <a:pos x="268" y="185"/>
                </a:cxn>
                <a:cxn ang="0">
                  <a:pos x="284" y="159"/>
                </a:cxn>
                <a:cxn ang="0">
                  <a:pos x="304" y="12"/>
                </a:cxn>
                <a:cxn ang="0">
                  <a:pos x="298" y="24"/>
                </a:cxn>
                <a:cxn ang="0">
                  <a:pos x="292" y="30"/>
                </a:cxn>
                <a:cxn ang="0">
                  <a:pos x="292" y="36"/>
                </a:cxn>
                <a:cxn ang="0">
                  <a:pos x="286" y="36"/>
                </a:cxn>
                <a:cxn ang="0">
                  <a:pos x="286" y="42"/>
                </a:cxn>
                <a:cxn ang="0">
                  <a:pos x="280" y="42"/>
                </a:cxn>
                <a:cxn ang="0">
                  <a:pos x="280" y="42"/>
                </a:cxn>
                <a:cxn ang="0">
                  <a:pos x="280" y="42"/>
                </a:cxn>
              </a:cxnLst>
              <a:rect l="0" t="0" r="r" b="b"/>
              <a:pathLst>
                <a:path w="304" h="741">
                  <a:moveTo>
                    <a:pt x="280" y="42"/>
                  </a:moveTo>
                  <a:lnTo>
                    <a:pt x="274" y="42"/>
                  </a:lnTo>
                  <a:lnTo>
                    <a:pt x="268" y="42"/>
                  </a:lnTo>
                  <a:lnTo>
                    <a:pt x="256" y="42"/>
                  </a:lnTo>
                  <a:lnTo>
                    <a:pt x="238" y="48"/>
                  </a:lnTo>
                  <a:lnTo>
                    <a:pt x="214" y="12"/>
                  </a:lnTo>
                  <a:lnTo>
                    <a:pt x="196" y="0"/>
                  </a:lnTo>
                  <a:lnTo>
                    <a:pt x="196" y="0"/>
                  </a:lnTo>
                  <a:lnTo>
                    <a:pt x="164" y="167"/>
                  </a:lnTo>
                  <a:lnTo>
                    <a:pt x="144" y="217"/>
                  </a:lnTo>
                  <a:lnTo>
                    <a:pt x="110" y="281"/>
                  </a:lnTo>
                  <a:lnTo>
                    <a:pt x="96" y="327"/>
                  </a:lnTo>
                  <a:lnTo>
                    <a:pt x="124" y="405"/>
                  </a:lnTo>
                  <a:lnTo>
                    <a:pt x="100" y="463"/>
                  </a:lnTo>
                  <a:lnTo>
                    <a:pt x="68" y="503"/>
                  </a:lnTo>
                  <a:lnTo>
                    <a:pt x="30" y="539"/>
                  </a:lnTo>
                  <a:lnTo>
                    <a:pt x="24" y="613"/>
                  </a:lnTo>
                  <a:lnTo>
                    <a:pt x="0" y="741"/>
                  </a:lnTo>
                  <a:lnTo>
                    <a:pt x="202" y="741"/>
                  </a:lnTo>
                  <a:lnTo>
                    <a:pt x="180" y="639"/>
                  </a:lnTo>
                  <a:lnTo>
                    <a:pt x="192" y="589"/>
                  </a:lnTo>
                  <a:lnTo>
                    <a:pt x="178" y="539"/>
                  </a:lnTo>
                  <a:lnTo>
                    <a:pt x="190" y="499"/>
                  </a:lnTo>
                  <a:lnTo>
                    <a:pt x="184" y="465"/>
                  </a:lnTo>
                  <a:lnTo>
                    <a:pt x="192" y="391"/>
                  </a:lnTo>
                  <a:lnTo>
                    <a:pt x="216" y="313"/>
                  </a:lnTo>
                  <a:lnTo>
                    <a:pt x="238" y="249"/>
                  </a:lnTo>
                  <a:lnTo>
                    <a:pt x="268" y="185"/>
                  </a:lnTo>
                  <a:lnTo>
                    <a:pt x="284" y="159"/>
                  </a:lnTo>
                  <a:lnTo>
                    <a:pt x="304" y="12"/>
                  </a:lnTo>
                  <a:lnTo>
                    <a:pt x="298" y="24"/>
                  </a:lnTo>
                  <a:lnTo>
                    <a:pt x="292" y="30"/>
                  </a:lnTo>
                  <a:lnTo>
                    <a:pt x="292" y="36"/>
                  </a:lnTo>
                  <a:lnTo>
                    <a:pt x="286" y="36"/>
                  </a:lnTo>
                  <a:lnTo>
                    <a:pt x="286" y="42"/>
                  </a:lnTo>
                  <a:lnTo>
                    <a:pt x="280" y="42"/>
                  </a:lnTo>
                  <a:lnTo>
                    <a:pt x="280" y="42"/>
                  </a:lnTo>
                  <a:lnTo>
                    <a:pt x="280" y="4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1" name="Freeform 7"/>
            <p:cNvSpPr>
              <a:spLocks/>
            </p:cNvSpPr>
            <p:nvPr/>
          </p:nvSpPr>
          <p:spPr bwMode="ltGray">
            <a:xfrm>
              <a:off x="4918" y="3553"/>
              <a:ext cx="314" cy="767"/>
            </a:xfrm>
            <a:custGeom>
              <a:avLst/>
              <a:gdLst/>
              <a:ahLst/>
              <a:cxnLst>
                <a:cxn ang="0">
                  <a:pos x="284" y="6"/>
                </a:cxn>
                <a:cxn ang="0">
                  <a:pos x="278" y="6"/>
                </a:cxn>
                <a:cxn ang="0">
                  <a:pos x="272" y="12"/>
                </a:cxn>
                <a:cxn ang="0">
                  <a:pos x="254" y="18"/>
                </a:cxn>
                <a:cxn ang="0">
                  <a:pos x="230" y="24"/>
                </a:cxn>
                <a:cxn ang="0">
                  <a:pos x="206" y="42"/>
                </a:cxn>
                <a:cxn ang="0">
                  <a:pos x="188" y="48"/>
                </a:cxn>
                <a:cxn ang="0">
                  <a:pos x="176" y="54"/>
                </a:cxn>
                <a:cxn ang="0">
                  <a:pos x="170" y="54"/>
                </a:cxn>
                <a:cxn ang="0">
                  <a:pos x="150" y="169"/>
                </a:cxn>
                <a:cxn ang="0">
                  <a:pos x="110" y="225"/>
                </a:cxn>
                <a:cxn ang="0">
                  <a:pos x="54" y="383"/>
                </a:cxn>
                <a:cxn ang="0">
                  <a:pos x="82" y="555"/>
                </a:cxn>
                <a:cxn ang="0">
                  <a:pos x="40" y="679"/>
                </a:cxn>
                <a:cxn ang="0">
                  <a:pos x="0" y="767"/>
                </a:cxn>
                <a:cxn ang="0">
                  <a:pos x="108" y="767"/>
                </a:cxn>
                <a:cxn ang="0">
                  <a:pos x="120" y="611"/>
                </a:cxn>
                <a:cxn ang="0">
                  <a:pos x="148" y="499"/>
                </a:cxn>
                <a:cxn ang="0">
                  <a:pos x="160" y="367"/>
                </a:cxn>
                <a:cxn ang="0">
                  <a:pos x="218" y="327"/>
                </a:cxn>
                <a:cxn ang="0">
                  <a:pos x="238" y="221"/>
                </a:cxn>
                <a:cxn ang="0">
                  <a:pos x="296" y="135"/>
                </a:cxn>
                <a:cxn ang="0">
                  <a:pos x="314" y="0"/>
                </a:cxn>
                <a:cxn ang="0">
                  <a:pos x="302" y="0"/>
                </a:cxn>
                <a:cxn ang="0">
                  <a:pos x="296" y="0"/>
                </a:cxn>
                <a:cxn ang="0">
                  <a:pos x="290" y="0"/>
                </a:cxn>
                <a:cxn ang="0">
                  <a:pos x="284" y="6"/>
                </a:cxn>
                <a:cxn ang="0">
                  <a:pos x="284" y="6"/>
                </a:cxn>
                <a:cxn ang="0">
                  <a:pos x="284" y="6"/>
                </a:cxn>
                <a:cxn ang="0">
                  <a:pos x="284" y="6"/>
                </a:cxn>
              </a:cxnLst>
              <a:rect l="0" t="0" r="r" b="b"/>
              <a:pathLst>
                <a:path w="314" h="767">
                  <a:moveTo>
                    <a:pt x="284" y="6"/>
                  </a:moveTo>
                  <a:lnTo>
                    <a:pt x="278" y="6"/>
                  </a:lnTo>
                  <a:lnTo>
                    <a:pt x="272" y="12"/>
                  </a:lnTo>
                  <a:lnTo>
                    <a:pt x="254" y="18"/>
                  </a:lnTo>
                  <a:lnTo>
                    <a:pt x="230" y="24"/>
                  </a:lnTo>
                  <a:lnTo>
                    <a:pt x="206" y="42"/>
                  </a:lnTo>
                  <a:lnTo>
                    <a:pt x="188" y="48"/>
                  </a:lnTo>
                  <a:lnTo>
                    <a:pt x="176" y="54"/>
                  </a:lnTo>
                  <a:lnTo>
                    <a:pt x="170" y="54"/>
                  </a:lnTo>
                  <a:lnTo>
                    <a:pt x="150" y="169"/>
                  </a:lnTo>
                  <a:lnTo>
                    <a:pt x="110" y="225"/>
                  </a:lnTo>
                  <a:lnTo>
                    <a:pt x="54" y="383"/>
                  </a:lnTo>
                  <a:lnTo>
                    <a:pt x="82" y="555"/>
                  </a:lnTo>
                  <a:lnTo>
                    <a:pt x="40" y="679"/>
                  </a:lnTo>
                  <a:lnTo>
                    <a:pt x="0" y="767"/>
                  </a:lnTo>
                  <a:lnTo>
                    <a:pt x="108" y="767"/>
                  </a:lnTo>
                  <a:lnTo>
                    <a:pt x="120" y="611"/>
                  </a:lnTo>
                  <a:lnTo>
                    <a:pt x="148" y="499"/>
                  </a:lnTo>
                  <a:lnTo>
                    <a:pt x="160" y="367"/>
                  </a:lnTo>
                  <a:lnTo>
                    <a:pt x="218" y="327"/>
                  </a:lnTo>
                  <a:lnTo>
                    <a:pt x="238" y="221"/>
                  </a:lnTo>
                  <a:lnTo>
                    <a:pt x="296" y="135"/>
                  </a:lnTo>
                  <a:lnTo>
                    <a:pt x="314" y="0"/>
                  </a:lnTo>
                  <a:lnTo>
                    <a:pt x="302" y="0"/>
                  </a:lnTo>
                  <a:lnTo>
                    <a:pt x="296" y="0"/>
                  </a:lnTo>
                  <a:lnTo>
                    <a:pt x="290" y="0"/>
                  </a:lnTo>
                  <a:lnTo>
                    <a:pt x="284" y="6"/>
                  </a:lnTo>
                  <a:lnTo>
                    <a:pt x="284" y="6"/>
                  </a:lnTo>
                  <a:lnTo>
                    <a:pt x="284" y="6"/>
                  </a:lnTo>
                  <a:lnTo>
                    <a:pt x="284" y="6"/>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2" name="Freeform 8"/>
            <p:cNvSpPr>
              <a:spLocks/>
            </p:cNvSpPr>
            <p:nvPr/>
          </p:nvSpPr>
          <p:spPr bwMode="ltGray">
            <a:xfrm>
              <a:off x="4700" y="3697"/>
              <a:ext cx="275" cy="623"/>
            </a:xfrm>
            <a:custGeom>
              <a:avLst/>
              <a:gdLst/>
              <a:ahLst/>
              <a:cxnLst>
                <a:cxn ang="0">
                  <a:pos x="257" y="12"/>
                </a:cxn>
                <a:cxn ang="0">
                  <a:pos x="239" y="6"/>
                </a:cxn>
                <a:cxn ang="0">
                  <a:pos x="203" y="6"/>
                </a:cxn>
                <a:cxn ang="0">
                  <a:pos x="203" y="6"/>
                </a:cxn>
                <a:cxn ang="0">
                  <a:pos x="197" y="6"/>
                </a:cxn>
                <a:cxn ang="0">
                  <a:pos x="185" y="0"/>
                </a:cxn>
                <a:cxn ang="0">
                  <a:pos x="173" y="0"/>
                </a:cxn>
                <a:cxn ang="0">
                  <a:pos x="166" y="0"/>
                </a:cxn>
                <a:cxn ang="0">
                  <a:pos x="160" y="0"/>
                </a:cxn>
                <a:cxn ang="0">
                  <a:pos x="144" y="117"/>
                </a:cxn>
                <a:cxn ang="0">
                  <a:pos x="128" y="185"/>
                </a:cxn>
                <a:cxn ang="0">
                  <a:pos x="58" y="299"/>
                </a:cxn>
                <a:cxn ang="0">
                  <a:pos x="54" y="441"/>
                </a:cxn>
                <a:cxn ang="0">
                  <a:pos x="24" y="523"/>
                </a:cxn>
                <a:cxn ang="0">
                  <a:pos x="0" y="623"/>
                </a:cxn>
                <a:cxn ang="0">
                  <a:pos x="78" y="623"/>
                </a:cxn>
                <a:cxn ang="0">
                  <a:pos x="92" y="555"/>
                </a:cxn>
                <a:cxn ang="0">
                  <a:pos x="134" y="447"/>
                </a:cxn>
                <a:cxn ang="0">
                  <a:pos x="158" y="315"/>
                </a:cxn>
                <a:cxn ang="0">
                  <a:pos x="184" y="257"/>
                </a:cxn>
                <a:cxn ang="0">
                  <a:pos x="216" y="211"/>
                </a:cxn>
                <a:cxn ang="0">
                  <a:pos x="222" y="145"/>
                </a:cxn>
                <a:cxn ang="0">
                  <a:pos x="240" y="111"/>
                </a:cxn>
                <a:cxn ang="0">
                  <a:pos x="262" y="79"/>
                </a:cxn>
                <a:cxn ang="0">
                  <a:pos x="275" y="6"/>
                </a:cxn>
                <a:cxn ang="0">
                  <a:pos x="263" y="12"/>
                </a:cxn>
                <a:cxn ang="0">
                  <a:pos x="257" y="12"/>
                </a:cxn>
                <a:cxn ang="0">
                  <a:pos x="257" y="12"/>
                </a:cxn>
                <a:cxn ang="0">
                  <a:pos x="257" y="12"/>
                </a:cxn>
              </a:cxnLst>
              <a:rect l="0" t="0" r="r" b="b"/>
              <a:pathLst>
                <a:path w="275" h="623">
                  <a:moveTo>
                    <a:pt x="257" y="12"/>
                  </a:moveTo>
                  <a:lnTo>
                    <a:pt x="239" y="6"/>
                  </a:lnTo>
                  <a:lnTo>
                    <a:pt x="203" y="6"/>
                  </a:lnTo>
                  <a:lnTo>
                    <a:pt x="203" y="6"/>
                  </a:lnTo>
                  <a:lnTo>
                    <a:pt x="197" y="6"/>
                  </a:lnTo>
                  <a:lnTo>
                    <a:pt x="185" y="0"/>
                  </a:lnTo>
                  <a:lnTo>
                    <a:pt x="173" y="0"/>
                  </a:lnTo>
                  <a:lnTo>
                    <a:pt x="166" y="0"/>
                  </a:lnTo>
                  <a:lnTo>
                    <a:pt x="160" y="0"/>
                  </a:lnTo>
                  <a:lnTo>
                    <a:pt x="144" y="117"/>
                  </a:lnTo>
                  <a:lnTo>
                    <a:pt x="128" y="185"/>
                  </a:lnTo>
                  <a:lnTo>
                    <a:pt x="58" y="299"/>
                  </a:lnTo>
                  <a:lnTo>
                    <a:pt x="54" y="441"/>
                  </a:lnTo>
                  <a:lnTo>
                    <a:pt x="24" y="523"/>
                  </a:lnTo>
                  <a:lnTo>
                    <a:pt x="0" y="623"/>
                  </a:lnTo>
                  <a:lnTo>
                    <a:pt x="78" y="623"/>
                  </a:lnTo>
                  <a:lnTo>
                    <a:pt x="92" y="555"/>
                  </a:lnTo>
                  <a:lnTo>
                    <a:pt x="134" y="447"/>
                  </a:lnTo>
                  <a:lnTo>
                    <a:pt x="158" y="315"/>
                  </a:lnTo>
                  <a:lnTo>
                    <a:pt x="184" y="257"/>
                  </a:lnTo>
                  <a:lnTo>
                    <a:pt x="216" y="211"/>
                  </a:lnTo>
                  <a:lnTo>
                    <a:pt x="222" y="145"/>
                  </a:lnTo>
                  <a:lnTo>
                    <a:pt x="240" y="111"/>
                  </a:lnTo>
                  <a:lnTo>
                    <a:pt x="262" y="79"/>
                  </a:lnTo>
                  <a:lnTo>
                    <a:pt x="275" y="6"/>
                  </a:lnTo>
                  <a:lnTo>
                    <a:pt x="263" y="12"/>
                  </a:lnTo>
                  <a:lnTo>
                    <a:pt x="257" y="12"/>
                  </a:lnTo>
                  <a:lnTo>
                    <a:pt x="257" y="12"/>
                  </a:lnTo>
                  <a:lnTo>
                    <a:pt x="257"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3" name="Freeform 9"/>
            <p:cNvSpPr>
              <a:spLocks/>
            </p:cNvSpPr>
            <p:nvPr/>
          </p:nvSpPr>
          <p:spPr bwMode="ltGray">
            <a:xfrm>
              <a:off x="4522" y="3709"/>
              <a:ext cx="213" cy="611"/>
            </a:xfrm>
            <a:custGeom>
              <a:avLst/>
              <a:gdLst/>
              <a:ahLst/>
              <a:cxnLst>
                <a:cxn ang="0">
                  <a:pos x="171" y="12"/>
                </a:cxn>
                <a:cxn ang="0">
                  <a:pos x="159" y="24"/>
                </a:cxn>
                <a:cxn ang="0">
                  <a:pos x="153" y="36"/>
                </a:cxn>
                <a:cxn ang="0">
                  <a:pos x="128" y="60"/>
                </a:cxn>
                <a:cxn ang="0">
                  <a:pos x="110" y="83"/>
                </a:cxn>
                <a:cxn ang="0">
                  <a:pos x="86" y="119"/>
                </a:cxn>
                <a:cxn ang="0">
                  <a:pos x="68" y="167"/>
                </a:cxn>
                <a:cxn ang="0">
                  <a:pos x="68" y="221"/>
                </a:cxn>
                <a:cxn ang="0">
                  <a:pos x="68" y="227"/>
                </a:cxn>
                <a:cxn ang="0">
                  <a:pos x="68" y="233"/>
                </a:cxn>
                <a:cxn ang="0">
                  <a:pos x="68" y="239"/>
                </a:cxn>
                <a:cxn ang="0">
                  <a:pos x="68" y="245"/>
                </a:cxn>
                <a:cxn ang="0">
                  <a:pos x="68" y="251"/>
                </a:cxn>
                <a:cxn ang="0">
                  <a:pos x="68" y="251"/>
                </a:cxn>
                <a:cxn ang="0">
                  <a:pos x="68" y="257"/>
                </a:cxn>
                <a:cxn ang="0">
                  <a:pos x="68" y="269"/>
                </a:cxn>
                <a:cxn ang="0">
                  <a:pos x="74" y="287"/>
                </a:cxn>
                <a:cxn ang="0">
                  <a:pos x="80" y="305"/>
                </a:cxn>
                <a:cxn ang="0">
                  <a:pos x="86" y="311"/>
                </a:cxn>
                <a:cxn ang="0">
                  <a:pos x="86" y="311"/>
                </a:cxn>
                <a:cxn ang="0">
                  <a:pos x="92" y="317"/>
                </a:cxn>
                <a:cxn ang="0">
                  <a:pos x="92" y="323"/>
                </a:cxn>
                <a:cxn ang="0">
                  <a:pos x="92" y="323"/>
                </a:cxn>
                <a:cxn ang="0">
                  <a:pos x="24" y="437"/>
                </a:cxn>
                <a:cxn ang="0">
                  <a:pos x="18" y="471"/>
                </a:cxn>
                <a:cxn ang="0">
                  <a:pos x="0" y="547"/>
                </a:cxn>
                <a:cxn ang="0">
                  <a:pos x="50" y="611"/>
                </a:cxn>
                <a:cxn ang="0">
                  <a:pos x="114" y="611"/>
                </a:cxn>
                <a:cxn ang="0">
                  <a:pos x="104" y="555"/>
                </a:cxn>
                <a:cxn ang="0">
                  <a:pos x="120" y="515"/>
                </a:cxn>
                <a:cxn ang="0">
                  <a:pos x="150" y="449"/>
                </a:cxn>
                <a:cxn ang="0">
                  <a:pos x="166" y="377"/>
                </a:cxn>
                <a:cxn ang="0">
                  <a:pos x="156" y="295"/>
                </a:cxn>
                <a:cxn ang="0">
                  <a:pos x="170" y="203"/>
                </a:cxn>
                <a:cxn ang="0">
                  <a:pos x="212" y="95"/>
                </a:cxn>
                <a:cxn ang="0">
                  <a:pos x="213" y="0"/>
                </a:cxn>
                <a:cxn ang="0">
                  <a:pos x="207" y="0"/>
                </a:cxn>
                <a:cxn ang="0">
                  <a:pos x="201" y="0"/>
                </a:cxn>
                <a:cxn ang="0">
                  <a:pos x="195" y="0"/>
                </a:cxn>
                <a:cxn ang="0">
                  <a:pos x="189" y="0"/>
                </a:cxn>
                <a:cxn ang="0">
                  <a:pos x="183" y="6"/>
                </a:cxn>
                <a:cxn ang="0">
                  <a:pos x="177" y="6"/>
                </a:cxn>
                <a:cxn ang="0">
                  <a:pos x="171" y="12"/>
                </a:cxn>
                <a:cxn ang="0">
                  <a:pos x="171" y="12"/>
                </a:cxn>
                <a:cxn ang="0">
                  <a:pos x="171" y="12"/>
                </a:cxn>
              </a:cxnLst>
              <a:rect l="0" t="0" r="r" b="b"/>
              <a:pathLst>
                <a:path w="213" h="611">
                  <a:moveTo>
                    <a:pt x="171" y="12"/>
                  </a:moveTo>
                  <a:lnTo>
                    <a:pt x="159" y="24"/>
                  </a:lnTo>
                  <a:lnTo>
                    <a:pt x="153" y="36"/>
                  </a:lnTo>
                  <a:lnTo>
                    <a:pt x="128" y="60"/>
                  </a:lnTo>
                  <a:lnTo>
                    <a:pt x="110" y="83"/>
                  </a:lnTo>
                  <a:lnTo>
                    <a:pt x="86" y="119"/>
                  </a:lnTo>
                  <a:lnTo>
                    <a:pt x="68" y="167"/>
                  </a:lnTo>
                  <a:lnTo>
                    <a:pt x="68" y="221"/>
                  </a:lnTo>
                  <a:lnTo>
                    <a:pt x="68" y="227"/>
                  </a:lnTo>
                  <a:lnTo>
                    <a:pt x="68" y="233"/>
                  </a:lnTo>
                  <a:lnTo>
                    <a:pt x="68" y="239"/>
                  </a:lnTo>
                  <a:lnTo>
                    <a:pt x="68" y="245"/>
                  </a:lnTo>
                  <a:lnTo>
                    <a:pt x="68" y="251"/>
                  </a:lnTo>
                  <a:lnTo>
                    <a:pt x="68" y="251"/>
                  </a:lnTo>
                  <a:lnTo>
                    <a:pt x="68" y="257"/>
                  </a:lnTo>
                  <a:lnTo>
                    <a:pt x="68" y="269"/>
                  </a:lnTo>
                  <a:lnTo>
                    <a:pt x="74" y="287"/>
                  </a:lnTo>
                  <a:lnTo>
                    <a:pt x="80" y="305"/>
                  </a:lnTo>
                  <a:lnTo>
                    <a:pt x="86" y="311"/>
                  </a:lnTo>
                  <a:lnTo>
                    <a:pt x="86" y="311"/>
                  </a:lnTo>
                  <a:lnTo>
                    <a:pt x="92" y="317"/>
                  </a:lnTo>
                  <a:lnTo>
                    <a:pt x="92" y="323"/>
                  </a:lnTo>
                  <a:lnTo>
                    <a:pt x="92" y="323"/>
                  </a:lnTo>
                  <a:lnTo>
                    <a:pt x="24" y="437"/>
                  </a:lnTo>
                  <a:lnTo>
                    <a:pt x="18" y="471"/>
                  </a:lnTo>
                  <a:lnTo>
                    <a:pt x="0" y="547"/>
                  </a:lnTo>
                  <a:lnTo>
                    <a:pt x="50" y="611"/>
                  </a:lnTo>
                  <a:lnTo>
                    <a:pt x="114" y="611"/>
                  </a:lnTo>
                  <a:lnTo>
                    <a:pt x="104" y="555"/>
                  </a:lnTo>
                  <a:lnTo>
                    <a:pt x="120" y="515"/>
                  </a:lnTo>
                  <a:lnTo>
                    <a:pt x="150" y="449"/>
                  </a:lnTo>
                  <a:lnTo>
                    <a:pt x="166" y="377"/>
                  </a:lnTo>
                  <a:lnTo>
                    <a:pt x="156" y="295"/>
                  </a:lnTo>
                  <a:lnTo>
                    <a:pt x="170" y="203"/>
                  </a:lnTo>
                  <a:lnTo>
                    <a:pt x="212" y="95"/>
                  </a:lnTo>
                  <a:lnTo>
                    <a:pt x="213" y="0"/>
                  </a:lnTo>
                  <a:lnTo>
                    <a:pt x="207" y="0"/>
                  </a:lnTo>
                  <a:lnTo>
                    <a:pt x="201" y="0"/>
                  </a:lnTo>
                  <a:lnTo>
                    <a:pt x="195" y="0"/>
                  </a:lnTo>
                  <a:lnTo>
                    <a:pt x="189" y="0"/>
                  </a:lnTo>
                  <a:lnTo>
                    <a:pt x="183" y="6"/>
                  </a:lnTo>
                  <a:lnTo>
                    <a:pt x="177" y="6"/>
                  </a:lnTo>
                  <a:lnTo>
                    <a:pt x="171" y="12"/>
                  </a:lnTo>
                  <a:lnTo>
                    <a:pt x="171" y="12"/>
                  </a:lnTo>
                  <a:lnTo>
                    <a:pt x="171"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4" name="Freeform 10"/>
            <p:cNvSpPr>
              <a:spLocks/>
            </p:cNvSpPr>
            <p:nvPr/>
          </p:nvSpPr>
          <p:spPr bwMode="ltGray">
            <a:xfrm>
              <a:off x="4292" y="3936"/>
              <a:ext cx="167" cy="384"/>
            </a:xfrm>
            <a:custGeom>
              <a:avLst/>
              <a:gdLst/>
              <a:ahLst/>
              <a:cxnLst>
                <a:cxn ang="0">
                  <a:pos x="149" y="60"/>
                </a:cxn>
                <a:cxn ang="0">
                  <a:pos x="119" y="30"/>
                </a:cxn>
                <a:cxn ang="0">
                  <a:pos x="89" y="12"/>
                </a:cxn>
                <a:cxn ang="0">
                  <a:pos x="59" y="0"/>
                </a:cxn>
                <a:cxn ang="0">
                  <a:pos x="54" y="70"/>
                </a:cxn>
                <a:cxn ang="0">
                  <a:pos x="46" y="112"/>
                </a:cxn>
                <a:cxn ang="0">
                  <a:pos x="52" y="168"/>
                </a:cxn>
                <a:cxn ang="0">
                  <a:pos x="24" y="194"/>
                </a:cxn>
                <a:cxn ang="0">
                  <a:pos x="16" y="258"/>
                </a:cxn>
                <a:cxn ang="0">
                  <a:pos x="2" y="300"/>
                </a:cxn>
                <a:cxn ang="0">
                  <a:pos x="0" y="352"/>
                </a:cxn>
                <a:cxn ang="0">
                  <a:pos x="47" y="384"/>
                </a:cxn>
                <a:cxn ang="0">
                  <a:pos x="149" y="384"/>
                </a:cxn>
                <a:cxn ang="0">
                  <a:pos x="134" y="350"/>
                </a:cxn>
                <a:cxn ang="0">
                  <a:pos x="104" y="324"/>
                </a:cxn>
                <a:cxn ang="0">
                  <a:pos x="138" y="274"/>
                </a:cxn>
                <a:cxn ang="0">
                  <a:pos x="122" y="220"/>
                </a:cxn>
                <a:cxn ang="0">
                  <a:pos x="132" y="186"/>
                </a:cxn>
                <a:cxn ang="0">
                  <a:pos x="140" y="154"/>
                </a:cxn>
                <a:cxn ang="0">
                  <a:pos x="167" y="90"/>
                </a:cxn>
                <a:cxn ang="0">
                  <a:pos x="149" y="60"/>
                </a:cxn>
                <a:cxn ang="0">
                  <a:pos x="149" y="60"/>
                </a:cxn>
                <a:cxn ang="0">
                  <a:pos x="149" y="60"/>
                </a:cxn>
              </a:cxnLst>
              <a:rect l="0" t="0" r="r" b="b"/>
              <a:pathLst>
                <a:path w="167" h="384">
                  <a:moveTo>
                    <a:pt x="149" y="60"/>
                  </a:moveTo>
                  <a:lnTo>
                    <a:pt x="119" y="30"/>
                  </a:lnTo>
                  <a:lnTo>
                    <a:pt x="89" y="12"/>
                  </a:lnTo>
                  <a:lnTo>
                    <a:pt x="59" y="0"/>
                  </a:lnTo>
                  <a:lnTo>
                    <a:pt x="54" y="70"/>
                  </a:lnTo>
                  <a:lnTo>
                    <a:pt x="46" y="112"/>
                  </a:lnTo>
                  <a:lnTo>
                    <a:pt x="52" y="168"/>
                  </a:lnTo>
                  <a:lnTo>
                    <a:pt x="24" y="194"/>
                  </a:lnTo>
                  <a:lnTo>
                    <a:pt x="16" y="258"/>
                  </a:lnTo>
                  <a:lnTo>
                    <a:pt x="2" y="300"/>
                  </a:lnTo>
                  <a:lnTo>
                    <a:pt x="0" y="352"/>
                  </a:lnTo>
                  <a:lnTo>
                    <a:pt x="47" y="384"/>
                  </a:lnTo>
                  <a:lnTo>
                    <a:pt x="149" y="384"/>
                  </a:lnTo>
                  <a:lnTo>
                    <a:pt x="134" y="350"/>
                  </a:lnTo>
                  <a:lnTo>
                    <a:pt x="104" y="324"/>
                  </a:lnTo>
                  <a:lnTo>
                    <a:pt x="138" y="274"/>
                  </a:lnTo>
                  <a:lnTo>
                    <a:pt x="122" y="220"/>
                  </a:lnTo>
                  <a:lnTo>
                    <a:pt x="132" y="186"/>
                  </a:lnTo>
                  <a:lnTo>
                    <a:pt x="140" y="154"/>
                  </a:lnTo>
                  <a:lnTo>
                    <a:pt x="167" y="90"/>
                  </a:lnTo>
                  <a:lnTo>
                    <a:pt x="149" y="60"/>
                  </a:lnTo>
                  <a:lnTo>
                    <a:pt x="149" y="60"/>
                  </a:lnTo>
                  <a:lnTo>
                    <a:pt x="149" y="6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5" name="Freeform 11"/>
            <p:cNvSpPr>
              <a:spLocks/>
            </p:cNvSpPr>
            <p:nvPr/>
          </p:nvSpPr>
          <p:spPr bwMode="ltGray">
            <a:xfrm>
              <a:off x="4100" y="4020"/>
              <a:ext cx="166" cy="300"/>
            </a:xfrm>
            <a:custGeom>
              <a:avLst/>
              <a:gdLst/>
              <a:ahLst/>
              <a:cxnLst>
                <a:cxn ang="0">
                  <a:pos x="136" y="12"/>
                </a:cxn>
                <a:cxn ang="0">
                  <a:pos x="100" y="0"/>
                </a:cxn>
                <a:cxn ang="0">
                  <a:pos x="78" y="64"/>
                </a:cxn>
                <a:cxn ang="0">
                  <a:pos x="70" y="126"/>
                </a:cxn>
                <a:cxn ang="0">
                  <a:pos x="46" y="184"/>
                </a:cxn>
                <a:cxn ang="0">
                  <a:pos x="58" y="232"/>
                </a:cxn>
                <a:cxn ang="0">
                  <a:pos x="38" y="268"/>
                </a:cxn>
                <a:cxn ang="0">
                  <a:pos x="0" y="300"/>
                </a:cxn>
                <a:cxn ang="0">
                  <a:pos x="160" y="300"/>
                </a:cxn>
                <a:cxn ang="0">
                  <a:pos x="136" y="272"/>
                </a:cxn>
                <a:cxn ang="0">
                  <a:pos x="98" y="234"/>
                </a:cxn>
                <a:cxn ang="0">
                  <a:pos x="130" y="188"/>
                </a:cxn>
                <a:cxn ang="0">
                  <a:pos x="138" y="134"/>
                </a:cxn>
                <a:cxn ang="0">
                  <a:pos x="144" y="94"/>
                </a:cxn>
                <a:cxn ang="0">
                  <a:pos x="164" y="60"/>
                </a:cxn>
                <a:cxn ang="0">
                  <a:pos x="166" y="0"/>
                </a:cxn>
                <a:cxn ang="0">
                  <a:pos x="136" y="12"/>
                </a:cxn>
                <a:cxn ang="0">
                  <a:pos x="136" y="12"/>
                </a:cxn>
                <a:cxn ang="0">
                  <a:pos x="136" y="12"/>
                </a:cxn>
              </a:cxnLst>
              <a:rect l="0" t="0" r="r" b="b"/>
              <a:pathLst>
                <a:path w="166" h="300">
                  <a:moveTo>
                    <a:pt x="136" y="12"/>
                  </a:moveTo>
                  <a:lnTo>
                    <a:pt x="100" y="0"/>
                  </a:lnTo>
                  <a:lnTo>
                    <a:pt x="78" y="64"/>
                  </a:lnTo>
                  <a:lnTo>
                    <a:pt x="70" y="126"/>
                  </a:lnTo>
                  <a:lnTo>
                    <a:pt x="46" y="184"/>
                  </a:lnTo>
                  <a:lnTo>
                    <a:pt x="58" y="232"/>
                  </a:lnTo>
                  <a:lnTo>
                    <a:pt x="38" y="268"/>
                  </a:lnTo>
                  <a:lnTo>
                    <a:pt x="0" y="300"/>
                  </a:lnTo>
                  <a:lnTo>
                    <a:pt x="160" y="300"/>
                  </a:lnTo>
                  <a:lnTo>
                    <a:pt x="136" y="272"/>
                  </a:lnTo>
                  <a:lnTo>
                    <a:pt x="98" y="234"/>
                  </a:lnTo>
                  <a:lnTo>
                    <a:pt x="130" y="188"/>
                  </a:lnTo>
                  <a:lnTo>
                    <a:pt x="138" y="134"/>
                  </a:lnTo>
                  <a:lnTo>
                    <a:pt x="144" y="94"/>
                  </a:lnTo>
                  <a:lnTo>
                    <a:pt x="164" y="60"/>
                  </a:lnTo>
                  <a:lnTo>
                    <a:pt x="166" y="0"/>
                  </a:lnTo>
                  <a:lnTo>
                    <a:pt x="136" y="12"/>
                  </a:lnTo>
                  <a:lnTo>
                    <a:pt x="136" y="12"/>
                  </a:lnTo>
                  <a:lnTo>
                    <a:pt x="136"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6" name="Freeform 12"/>
            <p:cNvSpPr>
              <a:spLocks/>
            </p:cNvSpPr>
            <p:nvPr/>
          </p:nvSpPr>
          <p:spPr bwMode="ltGray">
            <a:xfrm>
              <a:off x="3910" y="4038"/>
              <a:ext cx="237" cy="282"/>
            </a:xfrm>
            <a:custGeom>
              <a:avLst/>
              <a:gdLst/>
              <a:ahLst/>
              <a:cxnLst>
                <a:cxn ang="0">
                  <a:pos x="201" y="0"/>
                </a:cxn>
                <a:cxn ang="0">
                  <a:pos x="183" y="0"/>
                </a:cxn>
                <a:cxn ang="0">
                  <a:pos x="158" y="50"/>
                </a:cxn>
                <a:cxn ang="0">
                  <a:pos x="148" y="92"/>
                </a:cxn>
                <a:cxn ang="0">
                  <a:pos x="120" y="144"/>
                </a:cxn>
                <a:cxn ang="0">
                  <a:pos x="82" y="182"/>
                </a:cxn>
                <a:cxn ang="0">
                  <a:pos x="60" y="232"/>
                </a:cxn>
                <a:cxn ang="0">
                  <a:pos x="0" y="282"/>
                </a:cxn>
                <a:cxn ang="0">
                  <a:pos x="128" y="282"/>
                </a:cxn>
                <a:cxn ang="0">
                  <a:pos x="154" y="254"/>
                </a:cxn>
                <a:cxn ang="0">
                  <a:pos x="158" y="196"/>
                </a:cxn>
                <a:cxn ang="0">
                  <a:pos x="188" y="148"/>
                </a:cxn>
                <a:cxn ang="0">
                  <a:pos x="196" y="70"/>
                </a:cxn>
                <a:cxn ang="0">
                  <a:pos x="237" y="0"/>
                </a:cxn>
                <a:cxn ang="0">
                  <a:pos x="201" y="0"/>
                </a:cxn>
                <a:cxn ang="0">
                  <a:pos x="201" y="0"/>
                </a:cxn>
                <a:cxn ang="0">
                  <a:pos x="201" y="0"/>
                </a:cxn>
              </a:cxnLst>
              <a:rect l="0" t="0" r="r" b="b"/>
              <a:pathLst>
                <a:path w="237" h="282">
                  <a:moveTo>
                    <a:pt x="201" y="0"/>
                  </a:moveTo>
                  <a:lnTo>
                    <a:pt x="183" y="0"/>
                  </a:lnTo>
                  <a:lnTo>
                    <a:pt x="158" y="50"/>
                  </a:lnTo>
                  <a:lnTo>
                    <a:pt x="148" y="92"/>
                  </a:lnTo>
                  <a:lnTo>
                    <a:pt x="120" y="144"/>
                  </a:lnTo>
                  <a:lnTo>
                    <a:pt x="82" y="182"/>
                  </a:lnTo>
                  <a:lnTo>
                    <a:pt x="60" y="232"/>
                  </a:lnTo>
                  <a:lnTo>
                    <a:pt x="0" y="282"/>
                  </a:lnTo>
                  <a:lnTo>
                    <a:pt x="128" y="282"/>
                  </a:lnTo>
                  <a:lnTo>
                    <a:pt x="154" y="254"/>
                  </a:lnTo>
                  <a:lnTo>
                    <a:pt x="158" y="196"/>
                  </a:lnTo>
                  <a:lnTo>
                    <a:pt x="188" y="148"/>
                  </a:lnTo>
                  <a:lnTo>
                    <a:pt x="196" y="70"/>
                  </a:lnTo>
                  <a:lnTo>
                    <a:pt x="237" y="0"/>
                  </a:lnTo>
                  <a:lnTo>
                    <a:pt x="201" y="0"/>
                  </a:lnTo>
                  <a:lnTo>
                    <a:pt x="201" y="0"/>
                  </a:lnTo>
                  <a:lnTo>
                    <a:pt x="20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7" name="Freeform 13"/>
            <p:cNvSpPr>
              <a:spLocks/>
            </p:cNvSpPr>
            <p:nvPr/>
          </p:nvSpPr>
          <p:spPr bwMode="ltGray">
            <a:xfrm>
              <a:off x="3674" y="4086"/>
              <a:ext cx="196" cy="234"/>
            </a:xfrm>
            <a:custGeom>
              <a:avLst/>
              <a:gdLst/>
              <a:ahLst/>
              <a:cxnLst>
                <a:cxn ang="0">
                  <a:pos x="167" y="54"/>
                </a:cxn>
                <a:cxn ang="0">
                  <a:pos x="113" y="24"/>
                </a:cxn>
                <a:cxn ang="0">
                  <a:pos x="83" y="0"/>
                </a:cxn>
                <a:cxn ang="0">
                  <a:pos x="80" y="62"/>
                </a:cxn>
                <a:cxn ang="0">
                  <a:pos x="58" y="100"/>
                </a:cxn>
                <a:cxn ang="0">
                  <a:pos x="54" y="160"/>
                </a:cxn>
                <a:cxn ang="0">
                  <a:pos x="36" y="202"/>
                </a:cxn>
                <a:cxn ang="0">
                  <a:pos x="0" y="234"/>
                </a:cxn>
                <a:cxn ang="0">
                  <a:pos x="146" y="234"/>
                </a:cxn>
                <a:cxn ang="0">
                  <a:pos x="170" y="198"/>
                </a:cxn>
                <a:cxn ang="0">
                  <a:pos x="158" y="138"/>
                </a:cxn>
                <a:cxn ang="0">
                  <a:pos x="196" y="100"/>
                </a:cxn>
                <a:cxn ang="0">
                  <a:pos x="191" y="54"/>
                </a:cxn>
                <a:cxn ang="0">
                  <a:pos x="167" y="54"/>
                </a:cxn>
                <a:cxn ang="0">
                  <a:pos x="167" y="54"/>
                </a:cxn>
                <a:cxn ang="0">
                  <a:pos x="167" y="54"/>
                </a:cxn>
              </a:cxnLst>
              <a:rect l="0" t="0" r="r" b="b"/>
              <a:pathLst>
                <a:path w="196" h="234">
                  <a:moveTo>
                    <a:pt x="167" y="54"/>
                  </a:moveTo>
                  <a:lnTo>
                    <a:pt x="113" y="24"/>
                  </a:lnTo>
                  <a:lnTo>
                    <a:pt x="83" y="0"/>
                  </a:lnTo>
                  <a:lnTo>
                    <a:pt x="80" y="62"/>
                  </a:lnTo>
                  <a:lnTo>
                    <a:pt x="58" y="100"/>
                  </a:lnTo>
                  <a:lnTo>
                    <a:pt x="54" y="160"/>
                  </a:lnTo>
                  <a:lnTo>
                    <a:pt x="36" y="202"/>
                  </a:lnTo>
                  <a:lnTo>
                    <a:pt x="0" y="234"/>
                  </a:lnTo>
                  <a:lnTo>
                    <a:pt x="146" y="234"/>
                  </a:lnTo>
                  <a:lnTo>
                    <a:pt x="170" y="198"/>
                  </a:lnTo>
                  <a:lnTo>
                    <a:pt x="158" y="138"/>
                  </a:lnTo>
                  <a:lnTo>
                    <a:pt x="196" y="100"/>
                  </a:lnTo>
                  <a:lnTo>
                    <a:pt x="191" y="54"/>
                  </a:lnTo>
                  <a:lnTo>
                    <a:pt x="167" y="54"/>
                  </a:lnTo>
                  <a:lnTo>
                    <a:pt x="167" y="54"/>
                  </a:lnTo>
                  <a:lnTo>
                    <a:pt x="167" y="5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8" name="Freeform 14"/>
            <p:cNvSpPr>
              <a:spLocks/>
            </p:cNvSpPr>
            <p:nvPr/>
          </p:nvSpPr>
          <p:spPr bwMode="ltGray">
            <a:xfrm>
              <a:off x="3476" y="4068"/>
              <a:ext cx="190" cy="252"/>
            </a:xfrm>
            <a:custGeom>
              <a:avLst/>
              <a:gdLst/>
              <a:ahLst/>
              <a:cxnLst>
                <a:cxn ang="0">
                  <a:pos x="190" y="0"/>
                </a:cxn>
                <a:cxn ang="0">
                  <a:pos x="166" y="0"/>
                </a:cxn>
                <a:cxn ang="0">
                  <a:pos x="158" y="38"/>
                </a:cxn>
                <a:cxn ang="0">
                  <a:pos x="138" y="120"/>
                </a:cxn>
                <a:cxn ang="0">
                  <a:pos x="94" y="180"/>
                </a:cxn>
                <a:cxn ang="0">
                  <a:pos x="62" y="234"/>
                </a:cxn>
                <a:cxn ang="0">
                  <a:pos x="0" y="252"/>
                </a:cxn>
                <a:cxn ang="0">
                  <a:pos x="128" y="252"/>
                </a:cxn>
                <a:cxn ang="0">
                  <a:pos x="142" y="188"/>
                </a:cxn>
                <a:cxn ang="0">
                  <a:pos x="186" y="90"/>
                </a:cxn>
                <a:cxn ang="0">
                  <a:pos x="190" y="38"/>
                </a:cxn>
                <a:cxn ang="0">
                  <a:pos x="190" y="0"/>
                </a:cxn>
                <a:cxn ang="0">
                  <a:pos x="190" y="0"/>
                </a:cxn>
                <a:cxn ang="0">
                  <a:pos x="190" y="0"/>
                </a:cxn>
                <a:cxn ang="0">
                  <a:pos x="190" y="0"/>
                </a:cxn>
              </a:cxnLst>
              <a:rect l="0" t="0" r="r" b="b"/>
              <a:pathLst>
                <a:path w="190" h="252">
                  <a:moveTo>
                    <a:pt x="190" y="0"/>
                  </a:moveTo>
                  <a:lnTo>
                    <a:pt x="166" y="0"/>
                  </a:lnTo>
                  <a:lnTo>
                    <a:pt x="158" y="38"/>
                  </a:lnTo>
                  <a:lnTo>
                    <a:pt x="138" y="120"/>
                  </a:lnTo>
                  <a:lnTo>
                    <a:pt x="94" y="180"/>
                  </a:lnTo>
                  <a:lnTo>
                    <a:pt x="62" y="234"/>
                  </a:lnTo>
                  <a:lnTo>
                    <a:pt x="0" y="252"/>
                  </a:lnTo>
                  <a:lnTo>
                    <a:pt x="128" y="252"/>
                  </a:lnTo>
                  <a:lnTo>
                    <a:pt x="142" y="188"/>
                  </a:lnTo>
                  <a:lnTo>
                    <a:pt x="186" y="90"/>
                  </a:lnTo>
                  <a:lnTo>
                    <a:pt x="190" y="38"/>
                  </a:lnTo>
                  <a:lnTo>
                    <a:pt x="190" y="0"/>
                  </a:lnTo>
                  <a:lnTo>
                    <a:pt x="190" y="0"/>
                  </a:lnTo>
                  <a:lnTo>
                    <a:pt x="190" y="0"/>
                  </a:lnTo>
                  <a:lnTo>
                    <a:pt x="190"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79" name="Freeform 15"/>
            <p:cNvSpPr>
              <a:spLocks/>
            </p:cNvSpPr>
            <p:nvPr/>
          </p:nvSpPr>
          <p:spPr bwMode="ltGray">
            <a:xfrm>
              <a:off x="3170" y="4188"/>
              <a:ext cx="230" cy="132"/>
            </a:xfrm>
            <a:custGeom>
              <a:avLst/>
              <a:gdLst/>
              <a:ahLst/>
              <a:cxnLst>
                <a:cxn ang="0">
                  <a:pos x="197" y="0"/>
                </a:cxn>
                <a:cxn ang="0">
                  <a:pos x="191" y="0"/>
                </a:cxn>
                <a:cxn ang="0">
                  <a:pos x="185" y="0"/>
                </a:cxn>
                <a:cxn ang="0">
                  <a:pos x="173" y="0"/>
                </a:cxn>
                <a:cxn ang="0">
                  <a:pos x="161" y="0"/>
                </a:cxn>
                <a:cxn ang="0">
                  <a:pos x="155" y="0"/>
                </a:cxn>
                <a:cxn ang="0">
                  <a:pos x="138" y="6"/>
                </a:cxn>
                <a:cxn ang="0">
                  <a:pos x="132" y="6"/>
                </a:cxn>
                <a:cxn ang="0">
                  <a:pos x="35" y="18"/>
                </a:cxn>
                <a:cxn ang="0">
                  <a:pos x="11" y="30"/>
                </a:cxn>
                <a:cxn ang="0">
                  <a:pos x="23" y="54"/>
                </a:cxn>
                <a:cxn ang="0">
                  <a:pos x="0" y="100"/>
                </a:cxn>
                <a:cxn ang="0">
                  <a:pos x="0" y="132"/>
                </a:cxn>
                <a:cxn ang="0">
                  <a:pos x="162" y="132"/>
                </a:cxn>
                <a:cxn ang="0">
                  <a:pos x="204" y="88"/>
                </a:cxn>
                <a:cxn ang="0">
                  <a:pos x="230" y="46"/>
                </a:cxn>
                <a:cxn ang="0">
                  <a:pos x="214" y="24"/>
                </a:cxn>
                <a:cxn ang="0">
                  <a:pos x="215" y="0"/>
                </a:cxn>
                <a:cxn ang="0">
                  <a:pos x="209" y="0"/>
                </a:cxn>
                <a:cxn ang="0">
                  <a:pos x="203" y="0"/>
                </a:cxn>
                <a:cxn ang="0">
                  <a:pos x="203" y="0"/>
                </a:cxn>
                <a:cxn ang="0">
                  <a:pos x="197" y="0"/>
                </a:cxn>
                <a:cxn ang="0">
                  <a:pos x="197" y="0"/>
                </a:cxn>
                <a:cxn ang="0">
                  <a:pos x="197" y="0"/>
                </a:cxn>
              </a:cxnLst>
              <a:rect l="0" t="0" r="r" b="b"/>
              <a:pathLst>
                <a:path w="230" h="132">
                  <a:moveTo>
                    <a:pt x="197" y="0"/>
                  </a:moveTo>
                  <a:lnTo>
                    <a:pt x="191" y="0"/>
                  </a:lnTo>
                  <a:lnTo>
                    <a:pt x="185" y="0"/>
                  </a:lnTo>
                  <a:lnTo>
                    <a:pt x="173" y="0"/>
                  </a:lnTo>
                  <a:lnTo>
                    <a:pt x="161" y="0"/>
                  </a:lnTo>
                  <a:lnTo>
                    <a:pt x="155" y="0"/>
                  </a:lnTo>
                  <a:lnTo>
                    <a:pt x="138" y="6"/>
                  </a:lnTo>
                  <a:lnTo>
                    <a:pt x="132" y="6"/>
                  </a:lnTo>
                  <a:lnTo>
                    <a:pt x="35" y="18"/>
                  </a:lnTo>
                  <a:lnTo>
                    <a:pt x="11" y="30"/>
                  </a:lnTo>
                  <a:lnTo>
                    <a:pt x="23" y="54"/>
                  </a:lnTo>
                  <a:lnTo>
                    <a:pt x="0" y="100"/>
                  </a:lnTo>
                  <a:lnTo>
                    <a:pt x="0" y="132"/>
                  </a:lnTo>
                  <a:lnTo>
                    <a:pt x="162" y="132"/>
                  </a:lnTo>
                  <a:lnTo>
                    <a:pt x="204" y="88"/>
                  </a:lnTo>
                  <a:lnTo>
                    <a:pt x="230" y="46"/>
                  </a:lnTo>
                  <a:lnTo>
                    <a:pt x="214" y="24"/>
                  </a:lnTo>
                  <a:lnTo>
                    <a:pt x="215" y="0"/>
                  </a:lnTo>
                  <a:lnTo>
                    <a:pt x="209" y="0"/>
                  </a:lnTo>
                  <a:lnTo>
                    <a:pt x="203" y="0"/>
                  </a:lnTo>
                  <a:lnTo>
                    <a:pt x="203" y="0"/>
                  </a:lnTo>
                  <a:lnTo>
                    <a:pt x="197" y="0"/>
                  </a:lnTo>
                  <a:lnTo>
                    <a:pt x="197" y="0"/>
                  </a:lnTo>
                  <a:lnTo>
                    <a:pt x="197"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80" name="Freeform 16"/>
            <p:cNvSpPr>
              <a:spLocks/>
            </p:cNvSpPr>
            <p:nvPr/>
          </p:nvSpPr>
          <p:spPr bwMode="ltGray">
            <a:xfrm>
              <a:off x="3044" y="4218"/>
              <a:ext cx="89" cy="102"/>
            </a:xfrm>
            <a:custGeom>
              <a:avLst/>
              <a:gdLst/>
              <a:ahLst/>
              <a:cxnLst>
                <a:cxn ang="0">
                  <a:pos x="71" y="0"/>
                </a:cxn>
                <a:cxn ang="0">
                  <a:pos x="66" y="48"/>
                </a:cxn>
                <a:cxn ang="0">
                  <a:pos x="30" y="72"/>
                </a:cxn>
                <a:cxn ang="0">
                  <a:pos x="0" y="102"/>
                </a:cxn>
                <a:cxn ang="0">
                  <a:pos x="66" y="102"/>
                </a:cxn>
                <a:cxn ang="0">
                  <a:pos x="88" y="56"/>
                </a:cxn>
                <a:cxn ang="0">
                  <a:pos x="89" y="6"/>
                </a:cxn>
                <a:cxn ang="0">
                  <a:pos x="71" y="0"/>
                </a:cxn>
                <a:cxn ang="0">
                  <a:pos x="71" y="0"/>
                </a:cxn>
                <a:cxn ang="0">
                  <a:pos x="71" y="0"/>
                </a:cxn>
              </a:cxnLst>
              <a:rect l="0" t="0" r="r" b="b"/>
              <a:pathLst>
                <a:path w="89" h="102">
                  <a:moveTo>
                    <a:pt x="71" y="0"/>
                  </a:moveTo>
                  <a:lnTo>
                    <a:pt x="66" y="48"/>
                  </a:lnTo>
                  <a:lnTo>
                    <a:pt x="30" y="72"/>
                  </a:lnTo>
                  <a:lnTo>
                    <a:pt x="0" y="102"/>
                  </a:lnTo>
                  <a:lnTo>
                    <a:pt x="66" y="102"/>
                  </a:lnTo>
                  <a:lnTo>
                    <a:pt x="88" y="56"/>
                  </a:lnTo>
                  <a:lnTo>
                    <a:pt x="89" y="6"/>
                  </a:lnTo>
                  <a:lnTo>
                    <a:pt x="71" y="0"/>
                  </a:lnTo>
                  <a:lnTo>
                    <a:pt x="71" y="0"/>
                  </a:lnTo>
                  <a:lnTo>
                    <a:pt x="7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1281" name="Freeform 17"/>
            <p:cNvSpPr>
              <a:spLocks/>
            </p:cNvSpPr>
            <p:nvPr/>
          </p:nvSpPr>
          <p:spPr bwMode="ltGray">
            <a:xfrm>
              <a:off x="5482" y="3367"/>
              <a:ext cx="278" cy="953"/>
            </a:xfrm>
            <a:custGeom>
              <a:avLst/>
              <a:gdLst/>
              <a:ahLst/>
              <a:cxnLst>
                <a:cxn ang="0">
                  <a:pos x="278" y="24"/>
                </a:cxn>
                <a:cxn ang="0">
                  <a:pos x="272" y="24"/>
                </a:cxn>
                <a:cxn ang="0">
                  <a:pos x="272" y="18"/>
                </a:cxn>
                <a:cxn ang="0">
                  <a:pos x="266" y="18"/>
                </a:cxn>
                <a:cxn ang="0">
                  <a:pos x="254" y="12"/>
                </a:cxn>
                <a:cxn ang="0">
                  <a:pos x="236" y="6"/>
                </a:cxn>
                <a:cxn ang="0">
                  <a:pos x="212" y="0"/>
                </a:cxn>
                <a:cxn ang="0">
                  <a:pos x="206" y="6"/>
                </a:cxn>
                <a:cxn ang="0">
                  <a:pos x="198" y="129"/>
                </a:cxn>
                <a:cxn ang="0">
                  <a:pos x="184" y="209"/>
                </a:cxn>
                <a:cxn ang="0">
                  <a:pos x="182" y="249"/>
                </a:cxn>
                <a:cxn ang="0">
                  <a:pos x="200" y="339"/>
                </a:cxn>
                <a:cxn ang="0">
                  <a:pos x="186" y="481"/>
                </a:cxn>
                <a:cxn ang="0">
                  <a:pos x="176" y="521"/>
                </a:cxn>
                <a:cxn ang="0">
                  <a:pos x="156" y="601"/>
                </a:cxn>
                <a:cxn ang="0">
                  <a:pos x="172" y="681"/>
                </a:cxn>
                <a:cxn ang="0">
                  <a:pos x="138" y="765"/>
                </a:cxn>
                <a:cxn ang="0">
                  <a:pos x="96" y="847"/>
                </a:cxn>
                <a:cxn ang="0">
                  <a:pos x="50" y="899"/>
                </a:cxn>
                <a:cxn ang="0">
                  <a:pos x="0" y="953"/>
                </a:cxn>
                <a:cxn ang="0">
                  <a:pos x="278" y="953"/>
                </a:cxn>
                <a:cxn ang="0">
                  <a:pos x="278" y="24"/>
                </a:cxn>
                <a:cxn ang="0">
                  <a:pos x="278" y="24"/>
                </a:cxn>
                <a:cxn ang="0">
                  <a:pos x="278" y="24"/>
                </a:cxn>
              </a:cxnLst>
              <a:rect l="0" t="0" r="r" b="b"/>
              <a:pathLst>
                <a:path w="278" h="953">
                  <a:moveTo>
                    <a:pt x="278" y="24"/>
                  </a:moveTo>
                  <a:lnTo>
                    <a:pt x="272" y="24"/>
                  </a:lnTo>
                  <a:lnTo>
                    <a:pt x="272" y="18"/>
                  </a:lnTo>
                  <a:lnTo>
                    <a:pt x="266" y="18"/>
                  </a:lnTo>
                  <a:lnTo>
                    <a:pt x="254" y="12"/>
                  </a:lnTo>
                  <a:lnTo>
                    <a:pt x="236" y="6"/>
                  </a:lnTo>
                  <a:lnTo>
                    <a:pt x="212" y="0"/>
                  </a:lnTo>
                  <a:lnTo>
                    <a:pt x="206" y="6"/>
                  </a:lnTo>
                  <a:lnTo>
                    <a:pt x="198" y="129"/>
                  </a:lnTo>
                  <a:lnTo>
                    <a:pt x="184" y="209"/>
                  </a:lnTo>
                  <a:lnTo>
                    <a:pt x="182" y="249"/>
                  </a:lnTo>
                  <a:lnTo>
                    <a:pt x="200" y="339"/>
                  </a:lnTo>
                  <a:lnTo>
                    <a:pt x="186" y="481"/>
                  </a:lnTo>
                  <a:lnTo>
                    <a:pt x="176" y="521"/>
                  </a:lnTo>
                  <a:lnTo>
                    <a:pt x="156" y="601"/>
                  </a:lnTo>
                  <a:lnTo>
                    <a:pt x="172" y="681"/>
                  </a:lnTo>
                  <a:lnTo>
                    <a:pt x="138" y="765"/>
                  </a:lnTo>
                  <a:lnTo>
                    <a:pt x="96" y="847"/>
                  </a:lnTo>
                  <a:lnTo>
                    <a:pt x="50" y="899"/>
                  </a:lnTo>
                  <a:lnTo>
                    <a:pt x="0" y="953"/>
                  </a:lnTo>
                  <a:lnTo>
                    <a:pt x="278" y="953"/>
                  </a:lnTo>
                  <a:lnTo>
                    <a:pt x="278" y="24"/>
                  </a:lnTo>
                  <a:lnTo>
                    <a:pt x="278" y="24"/>
                  </a:lnTo>
                  <a:lnTo>
                    <a:pt x="278" y="2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grpSp>
      <p:sp>
        <p:nvSpPr>
          <p:cNvPr id="11282" name="Rectangle 18"/>
          <p:cNvSpPr>
            <a:spLocks noGrp="1" noChangeArrowheads="1"/>
          </p:cNvSpPr>
          <p:nvPr>
            <p:ph type="ctrTitle" sz="quarter"/>
          </p:nvPr>
        </p:nvSpPr>
        <p:spPr>
          <a:xfrm>
            <a:off x="685800" y="1600200"/>
            <a:ext cx="7772400" cy="1828800"/>
          </a:xfrm>
        </p:spPr>
        <p:txBody>
          <a:bodyPr anchor="b"/>
          <a:lstStyle>
            <a:lvl1pPr>
              <a:defRPr sz="5700"/>
            </a:lvl1pPr>
          </a:lstStyle>
          <a:p>
            <a:r>
              <a:rPr lang="zh-CN" altLang="en-US"/>
              <a:t>单击此处编辑母版标题样式</a:t>
            </a:r>
          </a:p>
        </p:txBody>
      </p:sp>
      <p:sp>
        <p:nvSpPr>
          <p:cNvPr id="11283" name="Rectangle 19"/>
          <p:cNvSpPr>
            <a:spLocks noGrp="1" noChangeArrowheads="1"/>
          </p:cNvSpPr>
          <p:nvPr>
            <p:ph type="subTitle" sz="quarter" idx="1"/>
          </p:nvPr>
        </p:nvSpPr>
        <p:spPr>
          <a:xfrm>
            <a:off x="1371600" y="3733800"/>
            <a:ext cx="6400800" cy="1752600"/>
          </a:xfrm>
        </p:spPr>
        <p:txBody>
          <a:bodyPr/>
          <a:lstStyle>
            <a:lvl1pPr marL="0" indent="0" algn="ctr">
              <a:buFont typeface="Wingdings" pitchFamily="2" charset="2"/>
              <a:buNone/>
              <a:defRPr sz="3600"/>
            </a:lvl1pPr>
          </a:lstStyle>
          <a:p>
            <a:r>
              <a:rPr lang="zh-CN" altLang="en-US"/>
              <a:t>单击此处编辑母版副标题样式</a:t>
            </a:r>
          </a:p>
        </p:txBody>
      </p:sp>
      <p:sp>
        <p:nvSpPr>
          <p:cNvPr id="11284" name="Rectangle 20"/>
          <p:cNvSpPr>
            <a:spLocks noGrp="1" noChangeArrowheads="1"/>
          </p:cNvSpPr>
          <p:nvPr>
            <p:ph type="dt" sz="quarter" idx="2"/>
          </p:nvPr>
        </p:nvSpPr>
        <p:spPr/>
        <p:txBody>
          <a:bodyPr/>
          <a:lstStyle>
            <a:lvl1pPr>
              <a:defRPr/>
            </a:lvl1pPr>
          </a:lstStyle>
          <a:p>
            <a:endParaRPr lang="en-US" altLang="zh-CN"/>
          </a:p>
        </p:txBody>
      </p:sp>
      <p:sp>
        <p:nvSpPr>
          <p:cNvPr id="11285" name="Rectangle 21"/>
          <p:cNvSpPr>
            <a:spLocks noGrp="1" noChangeArrowheads="1"/>
          </p:cNvSpPr>
          <p:nvPr>
            <p:ph type="ftr" sz="quarter" idx="3"/>
          </p:nvPr>
        </p:nvSpPr>
        <p:spPr/>
        <p:txBody>
          <a:bodyPr/>
          <a:lstStyle>
            <a:lvl1pPr>
              <a:defRPr/>
            </a:lvl1pPr>
          </a:lstStyle>
          <a:p>
            <a:endParaRPr lang="en-US" altLang="zh-CN"/>
          </a:p>
        </p:txBody>
      </p:sp>
      <p:sp>
        <p:nvSpPr>
          <p:cNvPr id="11286" name="Rectangle 22"/>
          <p:cNvSpPr>
            <a:spLocks noGrp="1" noChangeArrowheads="1"/>
          </p:cNvSpPr>
          <p:nvPr>
            <p:ph type="sldNum" sz="quarter" idx="4"/>
          </p:nvPr>
        </p:nvSpPr>
        <p:spPr/>
        <p:txBody>
          <a:bodyPr/>
          <a:lstStyle>
            <a:lvl1pPr>
              <a:defRPr/>
            </a:lvl1pPr>
          </a:lstStyle>
          <a:p>
            <a:fld id="{75B8079C-0014-48AB-83A0-F120330774DF}" type="slidenum">
              <a:rPr lang="en-US" altLang="zh-CN"/>
              <a:pPr/>
              <a:t>‹#›</a:t>
            </a:fld>
            <a:endParaRPr lang="en-US" altLang="zh-CN"/>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8893CD9-BCE3-4382-A630-080523FBA322}" type="slidenum">
              <a:rPr lang="en-US" altLang="zh-CN"/>
              <a:pPr/>
              <a:t>‹#›</a:t>
            </a:fld>
            <a:endParaRPr lang="en-US" altLang="zh-CN"/>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611908D-8CF7-4543-8BF4-2DB8CB16AE62}" type="slidenum">
              <a:rPr lang="en-US" altLang="zh-CN"/>
              <a:pPr/>
              <a:t>‹#›</a:t>
            </a:fld>
            <a:endParaRPr lang="en-US" altLang="zh-CN"/>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endParaRPr lang="zh-CN" altLang="en-US"/>
          </a:p>
        </p:txBody>
      </p:sp>
      <p:sp>
        <p:nvSpPr>
          <p:cNvPr id="4" name="日期占位符 3"/>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p:spPr>
        <p:txBody>
          <a:bodyPr/>
          <a:lstStyle>
            <a:lvl1pPr>
              <a:defRPr/>
            </a:lvl1pPr>
          </a:lstStyle>
          <a:p>
            <a:fld id="{61B63698-2C7F-4A27-B152-CFAAAFACD2E1}" type="slidenum">
              <a:rPr lang="en-US" altLang="zh-CN"/>
              <a:pPr/>
              <a:t>‹#›</a:t>
            </a:fld>
            <a:endParaRPr lang="en-US" altLang="zh-CN"/>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F845F765-2A90-472B-9AA3-686AD913AAA5}" type="slidenum">
              <a:rPr lang="en-US" altLang="zh-CN"/>
              <a:pPr/>
              <a:t>‹#›</a:t>
            </a:fld>
            <a:endParaRPr lang="en-US" altLang="zh-CN"/>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8229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3941763"/>
            <a:ext cx="8229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444C95C9-8989-4725-BDEE-2A31C1BF3250}" type="slidenum">
              <a:rPr lang="en-US" altLang="zh-CN"/>
              <a:pPr/>
              <a:t>‹#›</a:t>
            </a:fld>
            <a:endParaRPr lang="en-US" altLang="zh-CN"/>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6" descr="UC10_agd_cvr_w-shdw.png"/>
          <p:cNvPicPr>
            <a:picLocks noChangeAspect="1"/>
          </p:cNvPicPr>
          <p:nvPr userDrawn="1"/>
        </p:nvPicPr>
        <p:blipFill>
          <a:blip r:embed="rId2"/>
          <a:srcRect/>
          <a:stretch>
            <a:fillRect/>
          </a:stretch>
        </p:blipFill>
        <p:spPr bwMode="auto">
          <a:xfrm>
            <a:off x="-1" y="0"/>
            <a:ext cx="3775296" cy="6858000"/>
          </a:xfrm>
          <a:prstGeom prst="rect">
            <a:avLst/>
          </a:prstGeom>
          <a:noFill/>
          <a:ln w="9525">
            <a:noFill/>
            <a:miter lim="800000"/>
            <a:headEnd/>
            <a:tailEnd/>
          </a:ln>
        </p:spPr>
      </p:pic>
      <p:pic>
        <p:nvPicPr>
          <p:cNvPr id="10" name="Picture 3" descr="C:\Users\zhangq\Desktop\1号通知.png"/>
          <p:cNvPicPr>
            <a:picLocks noChangeAspect="1" noChangeArrowheads="1"/>
          </p:cNvPicPr>
          <p:nvPr userDrawn="1"/>
        </p:nvPicPr>
        <p:blipFill>
          <a:blip r:embed="rId3">
            <a:lum bright="-30000"/>
          </a:blip>
          <a:srcRect/>
          <a:stretch>
            <a:fillRect/>
          </a:stretch>
        </p:blipFill>
        <p:spPr bwMode="auto">
          <a:xfrm>
            <a:off x="0" y="983525"/>
            <a:ext cx="9144000" cy="942975"/>
          </a:xfrm>
          <a:prstGeom prst="rect">
            <a:avLst/>
          </a:prstGeom>
          <a:noFill/>
          <a:effectLst>
            <a:outerShdw blurRad="50800" dist="50800" dir="5400000" algn="ctr" rotWithShape="0">
              <a:srgbClr val="000000">
                <a:alpha val="66000"/>
              </a:srgbClr>
            </a:outerShdw>
          </a:effectLst>
        </p:spPr>
      </p:pic>
      <p:pic>
        <p:nvPicPr>
          <p:cNvPr id="11" name="Picture 3" descr="C:\Users\zhangq\Desktop\1号通知.png"/>
          <p:cNvPicPr>
            <a:picLocks noChangeAspect="1" noChangeArrowheads="1"/>
          </p:cNvPicPr>
          <p:nvPr userDrawn="1"/>
        </p:nvPicPr>
        <p:blipFill>
          <a:blip r:embed="rId3"/>
          <a:srcRect/>
          <a:stretch>
            <a:fillRect/>
          </a:stretch>
        </p:blipFill>
        <p:spPr bwMode="auto">
          <a:xfrm>
            <a:off x="0" y="1097825"/>
            <a:ext cx="9144000" cy="728662"/>
          </a:xfrm>
          <a:prstGeom prst="rect">
            <a:avLst/>
          </a:prstGeom>
          <a:noFill/>
          <a:ln w="9525">
            <a:noFill/>
            <a:miter lim="800000"/>
            <a:headEnd/>
            <a:tailEnd/>
          </a:ln>
        </p:spPr>
      </p:pic>
      <p:sp>
        <p:nvSpPr>
          <p:cNvPr id="7" name="Rectangle 2"/>
          <p:cNvSpPr>
            <a:spLocks noGrp="1" noChangeArrowheads="1"/>
          </p:cNvSpPr>
          <p:nvPr>
            <p:ph type="ctrTitle"/>
          </p:nvPr>
        </p:nvSpPr>
        <p:spPr>
          <a:xfrm>
            <a:off x="2207623" y="2715892"/>
            <a:ext cx="6349523" cy="584475"/>
          </a:xfrm>
          <a:prstGeom prst="rect">
            <a:avLst/>
          </a:prstGeom>
        </p:spPr>
        <p:txBody>
          <a:bodyPr anchor="b"/>
          <a:lstStyle>
            <a:lvl1pPr algn="r">
              <a:defRPr sz="4000" spc="10" baseline="0">
                <a:effectLst>
                  <a:outerShdw blurRad="38100" dist="38100" dir="2700000" algn="tl">
                    <a:srgbClr val="000000">
                      <a:alpha val="43137"/>
                    </a:srgbClr>
                  </a:outerShdw>
                </a:effectLst>
                <a:latin typeface="黑体" pitchFamily="49" charset="-122"/>
                <a:ea typeface="黑体" pitchFamily="49" charset="-122"/>
              </a:defRPr>
            </a:lvl1pPr>
          </a:lstStyle>
          <a:p>
            <a:endParaRPr lang="en-US" dirty="0"/>
          </a:p>
        </p:txBody>
      </p:sp>
      <p:sp>
        <p:nvSpPr>
          <p:cNvPr id="8" name="Rectangle 3"/>
          <p:cNvSpPr>
            <a:spLocks noGrp="1" noChangeArrowheads="1"/>
          </p:cNvSpPr>
          <p:nvPr>
            <p:ph type="subTitle" idx="1"/>
          </p:nvPr>
        </p:nvSpPr>
        <p:spPr>
          <a:xfrm>
            <a:off x="3853543" y="3536420"/>
            <a:ext cx="4376057" cy="553667"/>
          </a:xfrm>
          <a:prstGeom prst="rect">
            <a:avLst/>
          </a:prstGeom>
        </p:spPr>
        <p:txBody>
          <a:bodyPr/>
          <a:lstStyle>
            <a:lvl1pPr marL="0" indent="0" algn="r" rtl="0" eaLnBrk="0" fontAlgn="base" hangingPunct="0">
              <a:lnSpc>
                <a:spcPts val="2400"/>
              </a:lnSpc>
              <a:spcBef>
                <a:spcPts val="300"/>
              </a:spcBef>
              <a:spcAft>
                <a:spcPts val="600"/>
              </a:spcAft>
              <a:buClr>
                <a:schemeClr val="accent3"/>
              </a:buClr>
              <a:buSzPct val="80000"/>
              <a:buFontTx/>
              <a:buNone/>
              <a:defRPr lang="en-US" sz="2400" b="0" i="0" spc="10" baseline="0" dirty="0">
                <a:solidFill>
                  <a:srgbClr val="FFFFFF"/>
                </a:solidFill>
                <a:effectLst/>
                <a:latin typeface="黑体" pitchFamily="49" charset="-122"/>
                <a:ea typeface="黑体" pitchFamily="49" charset="-122"/>
                <a:cs typeface="Arial"/>
              </a:defRPr>
            </a:lvl1pPr>
          </a:lstStyle>
          <a:p>
            <a:r>
              <a:rPr lang="zh-CN" altLang="en-US" dirty="0" smtClean="0"/>
              <a:t>单击此处编辑母版副标题样式</a:t>
            </a:r>
            <a:endParaRPr lang="en-US" dirty="0"/>
          </a:p>
        </p:txBody>
      </p:sp>
      <p:sp>
        <p:nvSpPr>
          <p:cNvPr id="12" name="TextBox 11"/>
          <p:cNvSpPr txBox="1"/>
          <p:nvPr userDrawn="1"/>
        </p:nvSpPr>
        <p:spPr>
          <a:xfrm>
            <a:off x="890789" y="1222586"/>
            <a:ext cx="7181454" cy="492443"/>
          </a:xfrm>
          <a:prstGeom prst="rect">
            <a:avLst/>
          </a:prstGeom>
          <a:noFill/>
        </p:spPr>
        <p:txBody>
          <a:bodyPr wrap="none" lIns="0" tIns="0" rIns="0" bIns="0" rtlCol="0">
            <a:spAutoFit/>
          </a:bodyPr>
          <a:lstStyle/>
          <a:p>
            <a:pPr algn="ctr"/>
            <a:r>
              <a:rPr lang="zh-CN" altLang="en-US" sz="3200" b="0" dirty="0" smtClean="0">
                <a:latin typeface="黑体" pitchFamily="2" charset="-122"/>
                <a:ea typeface="黑体" pitchFamily="2" charset="-122"/>
                <a:cs typeface="Arial" pitchFamily="34" charset="0"/>
                <a:sym typeface="Arial" pitchFamily="26" charset="0"/>
              </a:rPr>
              <a:t>第一章 地球  第一节 宇宙 二、太阳系</a:t>
            </a:r>
            <a:endParaRPr lang="zh-CN" altLang="en-US" sz="3200" b="0" dirty="0">
              <a:latin typeface="黑体" pitchFamily="2" charset="-122"/>
              <a:ea typeface="黑体" pitchFamily="2" charset="-122"/>
              <a:cs typeface="Arial" pitchFamily="34" charset="0"/>
              <a:sym typeface="Arial" pitchFamily="26" charset="0"/>
            </a:endParaRPr>
          </a:p>
        </p:txBody>
      </p:sp>
      <p:sp>
        <p:nvSpPr>
          <p:cNvPr id="17" name="TextBox 16"/>
          <p:cNvSpPr txBox="1"/>
          <p:nvPr userDrawn="1"/>
        </p:nvSpPr>
        <p:spPr>
          <a:xfrm>
            <a:off x="3855308" y="4485503"/>
            <a:ext cx="3707027" cy="184666"/>
          </a:xfrm>
          <a:prstGeom prst="rect">
            <a:avLst/>
          </a:prstGeom>
          <a:noFill/>
        </p:spPr>
        <p:txBody>
          <a:bodyPr wrap="square" lIns="0" tIns="0" rIns="0" bIns="0" rtlCol="0">
            <a:spAutoFit/>
          </a:bodyPr>
          <a:lstStyle/>
          <a:p>
            <a:endParaRPr lang="zh-CN" altLang="en-US" sz="1200" dirty="0">
              <a:latin typeface="Arial" charset="0"/>
              <a:ea typeface="ＭＳ Ｐゴシック" pitchFamily="34" charset="-128"/>
              <a:cs typeface="Arial" pitchFamily="34" charset="0"/>
              <a:sym typeface="Arial" pitchFamily="26" charset="0"/>
            </a:endParaRPr>
          </a:p>
        </p:txBody>
      </p:sp>
    </p:spTree>
    <p:extLst>
      <p:ext uri="{BB962C8B-B14F-4D97-AF65-F5344CB8AC3E}">
        <p14:creationId xmlns:p14="http://schemas.microsoft.com/office/powerpoint/2010/main" val="185521366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12" descr="13634221copy_demo_bg.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grpSp>
        <p:nvGrpSpPr>
          <p:cNvPr id="5" name="Group 29"/>
          <p:cNvGrpSpPr>
            <a:grpSpLocks/>
          </p:cNvGrpSpPr>
          <p:nvPr userDrawn="1"/>
        </p:nvGrpSpPr>
        <p:grpSpPr bwMode="auto">
          <a:xfrm>
            <a:off x="438150" y="695325"/>
            <a:ext cx="5930900" cy="5870575"/>
            <a:chOff x="437931" y="695202"/>
            <a:chExt cx="5931335" cy="5870448"/>
          </a:xfrm>
        </p:grpSpPr>
        <p:cxnSp>
          <p:nvCxnSpPr>
            <p:cNvPr id="6" name="Straight Connector 13"/>
            <p:cNvCxnSpPr/>
            <p:nvPr userDrawn="1"/>
          </p:nvCxnSpPr>
          <p:spPr bwMode="auto">
            <a:xfrm>
              <a:off x="889830" y="695202"/>
              <a:ext cx="0" cy="5870448"/>
            </a:xfrm>
            <a:prstGeom prst="line">
              <a:avLst/>
            </a:prstGeom>
            <a:gradFill rotWithShape="0">
              <a:gsLst>
                <a:gs pos="0">
                  <a:srgbClr val="014687"/>
                </a:gs>
                <a:gs pos="100000">
                  <a:srgbClr val="3393C2"/>
                </a:gs>
              </a:gsLst>
              <a:lin ang="2700000" scaled="1"/>
            </a:gradFill>
            <a:ln w="12700" cap="flat" cmpd="sng" algn="ctr">
              <a:gradFill flip="none" rotWithShape="1">
                <a:gsLst>
                  <a:gs pos="35000">
                    <a:srgbClr val="5AC3FA"/>
                  </a:gs>
                  <a:gs pos="0">
                    <a:srgbClr val="FFFFFF">
                      <a:alpha val="0"/>
                    </a:srgbClr>
                  </a:gs>
                  <a:gs pos="100000">
                    <a:srgbClr val="5AC3FA">
                      <a:alpha val="0"/>
                    </a:srgbClr>
                  </a:gs>
                  <a:gs pos="65000">
                    <a:srgbClr val="5AC3FA"/>
                  </a:gs>
                </a:gsLst>
                <a:lin ang="16200000" scaled="0"/>
                <a:tileRect/>
              </a:gradFill>
              <a:prstDash val="solid"/>
              <a:round/>
              <a:headEnd type="none" w="med" len="med"/>
              <a:tailEnd type="none" w="med" len="med"/>
            </a:ln>
            <a:effectLst/>
          </p:spPr>
        </p:cxnSp>
        <p:cxnSp>
          <p:nvCxnSpPr>
            <p:cNvPr id="7" name="Straight Connector 15"/>
            <p:cNvCxnSpPr/>
            <p:nvPr userDrawn="1"/>
          </p:nvCxnSpPr>
          <p:spPr bwMode="auto">
            <a:xfrm rot="10800000">
              <a:off x="437932" y="5636448"/>
              <a:ext cx="5931334" cy="1"/>
            </a:xfrm>
            <a:prstGeom prst="line">
              <a:avLst/>
            </a:prstGeom>
            <a:gradFill rotWithShape="0">
              <a:gsLst>
                <a:gs pos="0">
                  <a:srgbClr val="014687"/>
                </a:gs>
                <a:gs pos="100000">
                  <a:srgbClr val="3393C2"/>
                </a:gs>
              </a:gsLst>
              <a:lin ang="2700000" scaled="1"/>
            </a:gradFill>
            <a:ln w="12700" cap="flat" cmpd="sng" algn="ctr">
              <a:gradFill flip="none" rotWithShape="1">
                <a:gsLst>
                  <a:gs pos="17000">
                    <a:srgbClr val="5AC3FA"/>
                  </a:gs>
                  <a:gs pos="0">
                    <a:srgbClr val="FFFFFF">
                      <a:alpha val="0"/>
                    </a:srgbClr>
                  </a:gs>
                  <a:gs pos="100000">
                    <a:srgbClr val="5AC3FA">
                      <a:alpha val="0"/>
                    </a:srgbClr>
                  </a:gs>
                  <a:gs pos="75000">
                    <a:srgbClr val="5AC3FA"/>
                  </a:gs>
                </a:gsLst>
                <a:lin ang="10800000" scaled="0"/>
                <a:tileRect/>
              </a:gradFill>
              <a:prstDash val="solid"/>
              <a:round/>
              <a:headEnd type="none" w="med" len="med"/>
              <a:tailEnd type="none" w="med" len="med"/>
            </a:ln>
            <a:effectLst/>
          </p:spPr>
        </p:cxnSp>
        <p:cxnSp>
          <p:nvCxnSpPr>
            <p:cNvPr id="8" name="Straight Connector 18"/>
            <p:cNvCxnSpPr/>
            <p:nvPr userDrawn="1"/>
          </p:nvCxnSpPr>
          <p:spPr bwMode="auto">
            <a:xfrm rot="10800000">
              <a:off x="437932" y="4397869"/>
              <a:ext cx="5931334" cy="1"/>
            </a:xfrm>
            <a:prstGeom prst="line">
              <a:avLst/>
            </a:prstGeom>
            <a:gradFill rotWithShape="0">
              <a:gsLst>
                <a:gs pos="0">
                  <a:srgbClr val="014687"/>
                </a:gs>
                <a:gs pos="100000">
                  <a:srgbClr val="3393C2"/>
                </a:gs>
              </a:gsLst>
              <a:lin ang="2700000" scaled="1"/>
            </a:gradFill>
            <a:ln w="12700" cap="flat" cmpd="sng" algn="ctr">
              <a:gradFill flip="none" rotWithShape="1">
                <a:gsLst>
                  <a:gs pos="17000">
                    <a:srgbClr val="5AC3FA"/>
                  </a:gs>
                  <a:gs pos="0">
                    <a:srgbClr val="FFFFFF">
                      <a:alpha val="0"/>
                    </a:srgbClr>
                  </a:gs>
                  <a:gs pos="100000">
                    <a:srgbClr val="5AC3FA">
                      <a:alpha val="0"/>
                    </a:srgbClr>
                  </a:gs>
                  <a:gs pos="75000">
                    <a:srgbClr val="5AC3FA"/>
                  </a:gs>
                </a:gsLst>
                <a:lin ang="10800000" scaled="0"/>
                <a:tileRect/>
              </a:gradFill>
              <a:prstDash val="solid"/>
              <a:round/>
              <a:headEnd type="none" w="med" len="med"/>
              <a:tailEnd type="none" w="med" len="med"/>
            </a:ln>
            <a:effectLst/>
          </p:spPr>
        </p:cxnSp>
        <p:cxnSp>
          <p:nvCxnSpPr>
            <p:cNvPr id="9" name="Straight Connector 22"/>
            <p:cNvCxnSpPr/>
            <p:nvPr userDrawn="1"/>
          </p:nvCxnSpPr>
          <p:spPr bwMode="auto">
            <a:xfrm rot="10800000" flipV="1">
              <a:off x="437931" y="3159290"/>
              <a:ext cx="4002190" cy="1"/>
            </a:xfrm>
            <a:prstGeom prst="line">
              <a:avLst/>
            </a:prstGeom>
            <a:gradFill rotWithShape="0">
              <a:gsLst>
                <a:gs pos="0">
                  <a:srgbClr val="014687"/>
                </a:gs>
                <a:gs pos="100000">
                  <a:srgbClr val="3393C2"/>
                </a:gs>
              </a:gsLst>
              <a:lin ang="2700000" scaled="1"/>
            </a:gradFill>
            <a:ln w="12700" cap="flat" cmpd="sng" algn="ctr">
              <a:gradFill flip="none" rotWithShape="1">
                <a:gsLst>
                  <a:gs pos="80000">
                    <a:srgbClr val="5AC3FA"/>
                  </a:gs>
                  <a:gs pos="0">
                    <a:srgbClr val="FFFFFF">
                      <a:alpha val="0"/>
                    </a:srgbClr>
                  </a:gs>
                  <a:gs pos="100000">
                    <a:srgbClr val="5AC3FA">
                      <a:alpha val="0"/>
                    </a:srgbClr>
                  </a:gs>
                  <a:gs pos="20000">
                    <a:srgbClr val="5AC3FA"/>
                  </a:gs>
                </a:gsLst>
                <a:lin ang="10800000" scaled="0"/>
                <a:tileRect/>
              </a:gradFill>
              <a:prstDash val="solid"/>
              <a:round/>
              <a:headEnd type="none" w="med" len="med"/>
              <a:tailEnd type="none" w="med" len="med"/>
            </a:ln>
            <a:effectLst/>
          </p:spPr>
        </p:cxnSp>
        <p:cxnSp>
          <p:nvCxnSpPr>
            <p:cNvPr id="10" name="Straight Connector 23"/>
            <p:cNvCxnSpPr/>
            <p:nvPr userDrawn="1"/>
          </p:nvCxnSpPr>
          <p:spPr bwMode="auto">
            <a:xfrm rot="10800000">
              <a:off x="437935" y="1920709"/>
              <a:ext cx="2542147" cy="1588"/>
            </a:xfrm>
            <a:prstGeom prst="line">
              <a:avLst/>
            </a:prstGeom>
            <a:gradFill rotWithShape="0">
              <a:gsLst>
                <a:gs pos="0">
                  <a:srgbClr val="014687"/>
                </a:gs>
                <a:gs pos="100000">
                  <a:srgbClr val="3393C2"/>
                </a:gs>
              </a:gsLst>
              <a:lin ang="2700000" scaled="1"/>
            </a:gradFill>
            <a:ln w="12700" cap="flat" cmpd="sng" algn="ctr">
              <a:gradFill flip="none" rotWithShape="1">
                <a:gsLst>
                  <a:gs pos="50000">
                    <a:srgbClr val="5AC3FA"/>
                  </a:gs>
                  <a:gs pos="0">
                    <a:srgbClr val="FFFFFF">
                      <a:alpha val="0"/>
                    </a:srgbClr>
                  </a:gs>
                  <a:gs pos="100000">
                    <a:srgbClr val="5AC3FA">
                      <a:alpha val="0"/>
                    </a:srgbClr>
                  </a:gs>
                </a:gsLst>
                <a:lin ang="10800000" scaled="0"/>
                <a:tileRect/>
              </a:gradFill>
              <a:prstDash val="solid"/>
              <a:round/>
              <a:headEnd type="none" w="med" len="med"/>
              <a:tailEnd type="none" w="med" len="med"/>
            </a:ln>
            <a:effectLst/>
          </p:spPr>
        </p:cxnSp>
        <p:cxnSp>
          <p:nvCxnSpPr>
            <p:cNvPr id="11" name="Straight Connector 25"/>
            <p:cNvCxnSpPr/>
            <p:nvPr userDrawn="1"/>
          </p:nvCxnSpPr>
          <p:spPr bwMode="auto">
            <a:xfrm>
              <a:off x="2413942" y="1307850"/>
              <a:ext cx="0" cy="5257800"/>
            </a:xfrm>
            <a:prstGeom prst="line">
              <a:avLst/>
            </a:prstGeom>
            <a:gradFill rotWithShape="0">
              <a:gsLst>
                <a:gs pos="0">
                  <a:srgbClr val="014687"/>
                </a:gs>
                <a:gs pos="100000">
                  <a:srgbClr val="3393C2"/>
                </a:gs>
              </a:gsLst>
              <a:lin ang="2700000" scaled="1"/>
            </a:gradFill>
            <a:ln w="12700" cap="flat" cmpd="sng" algn="ctr">
              <a:gradFill flip="none" rotWithShape="1">
                <a:gsLst>
                  <a:gs pos="35000">
                    <a:srgbClr val="5AC3FA"/>
                  </a:gs>
                  <a:gs pos="0">
                    <a:srgbClr val="FFFFFF">
                      <a:alpha val="0"/>
                    </a:srgbClr>
                  </a:gs>
                  <a:gs pos="100000">
                    <a:srgbClr val="5AC3FA">
                      <a:alpha val="0"/>
                    </a:srgbClr>
                  </a:gs>
                  <a:gs pos="65000">
                    <a:srgbClr val="5AC3FA"/>
                  </a:gs>
                </a:gsLst>
                <a:lin ang="16200000" scaled="0"/>
                <a:tileRect/>
              </a:gradFill>
              <a:prstDash val="solid"/>
              <a:round/>
              <a:headEnd type="none" w="med" len="med"/>
              <a:tailEnd type="none" w="med" len="med"/>
            </a:ln>
            <a:effectLst/>
          </p:spPr>
        </p:cxnSp>
        <p:cxnSp>
          <p:nvCxnSpPr>
            <p:cNvPr id="12" name="Straight Connector 27"/>
            <p:cNvCxnSpPr/>
            <p:nvPr userDrawn="1"/>
          </p:nvCxnSpPr>
          <p:spPr bwMode="auto">
            <a:xfrm>
              <a:off x="3938054" y="2679450"/>
              <a:ext cx="0" cy="3886200"/>
            </a:xfrm>
            <a:prstGeom prst="line">
              <a:avLst/>
            </a:prstGeom>
            <a:gradFill rotWithShape="0">
              <a:gsLst>
                <a:gs pos="0">
                  <a:srgbClr val="014687"/>
                </a:gs>
                <a:gs pos="100000">
                  <a:srgbClr val="3393C2"/>
                </a:gs>
              </a:gsLst>
              <a:lin ang="2700000" scaled="1"/>
            </a:gradFill>
            <a:ln w="12700" cap="flat" cmpd="sng" algn="ctr">
              <a:gradFill flip="none" rotWithShape="1">
                <a:gsLst>
                  <a:gs pos="35000">
                    <a:srgbClr val="5AC3FA"/>
                  </a:gs>
                  <a:gs pos="0">
                    <a:srgbClr val="FFFFFF">
                      <a:alpha val="0"/>
                    </a:srgbClr>
                  </a:gs>
                  <a:gs pos="100000">
                    <a:srgbClr val="5AC3FA">
                      <a:alpha val="0"/>
                    </a:srgbClr>
                  </a:gs>
                  <a:gs pos="65000">
                    <a:srgbClr val="5AC3FA"/>
                  </a:gs>
                </a:gsLst>
                <a:lin ang="16200000" scaled="0"/>
                <a:tileRect/>
              </a:gradFill>
              <a:prstDash val="solid"/>
              <a:round/>
              <a:headEnd type="none" w="med" len="med"/>
              <a:tailEnd type="none" w="med" len="med"/>
            </a:ln>
            <a:effectLst/>
          </p:spPr>
        </p:cxnSp>
        <p:cxnSp>
          <p:nvCxnSpPr>
            <p:cNvPr id="13" name="Straight Connector 28"/>
            <p:cNvCxnSpPr/>
            <p:nvPr userDrawn="1"/>
          </p:nvCxnSpPr>
          <p:spPr bwMode="auto">
            <a:xfrm>
              <a:off x="5462165" y="3749298"/>
              <a:ext cx="0" cy="2816352"/>
            </a:xfrm>
            <a:prstGeom prst="line">
              <a:avLst/>
            </a:prstGeom>
            <a:gradFill rotWithShape="0">
              <a:gsLst>
                <a:gs pos="0">
                  <a:srgbClr val="014687"/>
                </a:gs>
                <a:gs pos="100000">
                  <a:srgbClr val="3393C2"/>
                </a:gs>
              </a:gsLst>
              <a:lin ang="2700000" scaled="1"/>
            </a:gradFill>
            <a:ln w="12700" cap="flat" cmpd="sng" algn="ctr">
              <a:gradFill flip="none" rotWithShape="1">
                <a:gsLst>
                  <a:gs pos="35000">
                    <a:srgbClr val="5AC3FA"/>
                  </a:gs>
                  <a:gs pos="0">
                    <a:srgbClr val="FFFFFF">
                      <a:alpha val="0"/>
                    </a:srgbClr>
                  </a:gs>
                  <a:gs pos="100000">
                    <a:srgbClr val="5AC3FA">
                      <a:alpha val="0"/>
                    </a:srgbClr>
                  </a:gs>
                  <a:gs pos="65000">
                    <a:srgbClr val="5AC3FA"/>
                  </a:gs>
                </a:gsLst>
                <a:lin ang="16200000" scaled="0"/>
                <a:tileRect/>
              </a:gradFill>
              <a:prstDash val="solid"/>
              <a:round/>
              <a:headEnd type="none" w="med" len="med"/>
              <a:tailEnd type="none" w="med" len="med"/>
            </a:ln>
            <a:effectLst/>
          </p:spPr>
        </p:cxnSp>
      </p:grpSp>
      <p:pic>
        <p:nvPicPr>
          <p:cNvPr id="14" name="Picture 2" descr="header-banner.png"/>
          <p:cNvPicPr>
            <a:picLocks/>
          </p:cNvPicPr>
          <p:nvPr userDrawn="1"/>
        </p:nvPicPr>
        <p:blipFill>
          <a:blip r:embed="rId3"/>
          <a:srcRect/>
          <a:stretch>
            <a:fillRect/>
          </a:stretch>
        </p:blipFill>
        <p:spPr bwMode="auto">
          <a:xfrm>
            <a:off x="2794000" y="2174359"/>
            <a:ext cx="7620000" cy="609600"/>
          </a:xfrm>
          <a:prstGeom prst="rect">
            <a:avLst/>
          </a:prstGeom>
          <a:noFill/>
          <a:ln w="9525">
            <a:noFill/>
            <a:miter lim="800000"/>
            <a:headEnd/>
            <a:tailEnd/>
          </a:ln>
        </p:spPr>
      </p:pic>
      <p:sp>
        <p:nvSpPr>
          <p:cNvPr id="24" name="Title 1"/>
          <p:cNvSpPr>
            <a:spLocks noGrp="1"/>
          </p:cNvSpPr>
          <p:nvPr>
            <p:ph type="title"/>
          </p:nvPr>
        </p:nvSpPr>
        <p:spPr>
          <a:xfrm>
            <a:off x="2442754" y="2145441"/>
            <a:ext cx="5786846" cy="583092"/>
          </a:xfrm>
          <a:prstGeom prst="rect">
            <a:avLst/>
          </a:prstGeom>
        </p:spPr>
        <p:txBody>
          <a:bodyPr/>
          <a:lstStyle>
            <a:lvl1pPr algn="r">
              <a:defRPr sz="3600" spc="0" baseline="0"/>
            </a:lvl1p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772264713"/>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5" name="Picture 5" descr="header-banner.png"/>
          <p:cNvPicPr>
            <a:picLocks noChangeAspect="1"/>
          </p:cNvPicPr>
          <p:nvPr userDrawn="1"/>
        </p:nvPicPr>
        <p:blipFill>
          <a:blip r:embed="rId2"/>
          <a:srcRect/>
          <a:stretch>
            <a:fillRect/>
          </a:stretch>
        </p:blipFill>
        <p:spPr bwMode="auto">
          <a:xfrm>
            <a:off x="0" y="475731"/>
            <a:ext cx="9144000" cy="536575"/>
          </a:xfrm>
          <a:prstGeom prst="rect">
            <a:avLst/>
          </a:prstGeom>
          <a:noFill/>
          <a:ln w="9525">
            <a:noFill/>
            <a:miter lim="800000"/>
            <a:headEnd/>
            <a:tailEnd/>
          </a:ln>
        </p:spPr>
      </p:pic>
      <p:sp>
        <p:nvSpPr>
          <p:cNvPr id="2" name="Title 1"/>
          <p:cNvSpPr>
            <a:spLocks noGrp="1"/>
          </p:cNvSpPr>
          <p:nvPr>
            <p:ph type="title"/>
          </p:nvPr>
        </p:nvSpPr>
        <p:spPr>
          <a:xfrm>
            <a:off x="951471" y="405650"/>
            <a:ext cx="7488194" cy="617842"/>
          </a:xfrm>
          <a:prstGeom prst="rect">
            <a:avLst/>
          </a:prstGeom>
        </p:spPr>
        <p:txBody>
          <a:bodyPr/>
          <a:lstStyle>
            <a:lvl1pPr>
              <a:defRPr sz="3600">
                <a:latin typeface="黑体" pitchFamily="49" charset="-122"/>
                <a:ea typeface="黑体" pitchFamily="49" charset="-122"/>
              </a:defRPr>
            </a:lvl1pPr>
          </a:lstStyle>
          <a:p>
            <a:r>
              <a:rPr lang="zh-CN" altLang="en-US" dirty="0" smtClean="0"/>
              <a:t>单击此处编辑母版标题样式</a:t>
            </a:r>
            <a:endParaRPr lang="en-US" dirty="0"/>
          </a:p>
        </p:txBody>
      </p:sp>
      <p:sp>
        <p:nvSpPr>
          <p:cNvPr id="9" name="内容占位符 2"/>
          <p:cNvSpPr>
            <a:spLocks noGrp="1"/>
          </p:cNvSpPr>
          <p:nvPr>
            <p:ph idx="1"/>
          </p:nvPr>
        </p:nvSpPr>
        <p:spPr>
          <a:xfrm>
            <a:off x="926757" y="1600200"/>
            <a:ext cx="7537622" cy="4525963"/>
          </a:xfrm>
          <a:prstGeom prst="rect">
            <a:avLst/>
          </a:prstGeom>
        </p:spPr>
        <p:txBody>
          <a:bodyPr/>
          <a:lstStyle>
            <a:lvl1pPr>
              <a:lnSpc>
                <a:spcPts val="4000"/>
              </a:lnSpc>
              <a:spcBef>
                <a:spcPts val="1800"/>
              </a:spcBef>
              <a:buClr>
                <a:schemeClr val="bg2"/>
              </a:buClr>
              <a:buSzPct val="60000"/>
              <a:buFont typeface="Wingdings" pitchFamily="2" charset="2"/>
              <a:buChar char="l"/>
              <a:defRPr sz="3200">
                <a:latin typeface="宋体" pitchFamily="2" charset="-122"/>
                <a:ea typeface="宋体" pitchFamily="2" charset="-122"/>
              </a:defRPr>
            </a:lvl1pPr>
            <a:lvl2pPr>
              <a:lnSpc>
                <a:spcPts val="4000"/>
              </a:lnSpc>
              <a:spcBef>
                <a:spcPts val="1800"/>
              </a:spcBef>
              <a:defRPr sz="2800">
                <a:latin typeface="宋体" pitchFamily="2" charset="-122"/>
                <a:ea typeface="宋体" pitchFamily="2" charset="-122"/>
              </a:defRPr>
            </a:lvl2pPr>
            <a:lvl3pPr>
              <a:lnSpc>
                <a:spcPts val="4000"/>
              </a:lnSpc>
              <a:spcBef>
                <a:spcPts val="1800"/>
              </a:spcBef>
              <a:defRPr sz="2400">
                <a:latin typeface="宋体" pitchFamily="2" charset="-122"/>
                <a:ea typeface="宋体" pitchFamily="2" charset="-122"/>
              </a:defRPr>
            </a:lvl3pPr>
            <a:lvl4pPr>
              <a:lnSpc>
                <a:spcPts val="4000"/>
              </a:lnSpc>
              <a:spcBef>
                <a:spcPts val="1800"/>
              </a:spcBef>
              <a:defRPr>
                <a:latin typeface="宋体" pitchFamily="2" charset="-122"/>
                <a:ea typeface="宋体" pitchFamily="2" charset="-122"/>
              </a:defRPr>
            </a:lvl4pPr>
            <a:lvl5pPr>
              <a:lnSpc>
                <a:spcPts val="4000"/>
              </a:lnSpc>
              <a:spcBef>
                <a:spcPts val="1800"/>
              </a:spcBef>
              <a:defRPr>
                <a:latin typeface="宋体" pitchFamily="2" charset="-122"/>
                <a:ea typeface="宋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97234215"/>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050" name="Picture 2" descr="C:\Users\zhangq\Desktop\aa.pn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2" name="TextBox 1"/>
          <p:cNvSpPr txBox="1"/>
          <p:nvPr userDrawn="1"/>
        </p:nvSpPr>
        <p:spPr>
          <a:xfrm>
            <a:off x="3589361" y="2533800"/>
            <a:ext cx="2101756" cy="738664"/>
          </a:xfrm>
          <a:prstGeom prst="rect">
            <a:avLst/>
          </a:prstGeom>
          <a:noFill/>
        </p:spPr>
        <p:txBody>
          <a:bodyPr wrap="square" lIns="0" tIns="0" rIns="0" bIns="0" rtlCol="0">
            <a:spAutoFit/>
          </a:bodyPr>
          <a:lstStyle/>
          <a:p>
            <a:r>
              <a:rPr lang="zh-CN" altLang="en-US" sz="4800" b="0" dirty="0" smtClean="0">
                <a:latin typeface="黑体" pitchFamily="49" charset="-122"/>
                <a:ea typeface="黑体" pitchFamily="49" charset="-122"/>
                <a:cs typeface="Arial" pitchFamily="34" charset="0"/>
                <a:sym typeface="Arial" pitchFamily="26" charset="0"/>
              </a:rPr>
              <a:t>谢 谢！</a:t>
            </a:r>
            <a:endParaRPr lang="zh-CN" altLang="en-US" sz="4800" b="0" dirty="0">
              <a:latin typeface="黑体" pitchFamily="49" charset="-122"/>
              <a:ea typeface="黑体" pitchFamily="49" charset="-122"/>
              <a:cs typeface="Arial" pitchFamily="34" charset="0"/>
              <a:sym typeface="Arial" pitchFamily="26" charset="0"/>
            </a:endParaRPr>
          </a:p>
        </p:txBody>
      </p:sp>
    </p:spTree>
    <p:extLst>
      <p:ext uri="{BB962C8B-B14F-4D97-AF65-F5344CB8AC3E}">
        <p14:creationId xmlns:p14="http://schemas.microsoft.com/office/powerpoint/2010/main" val="4257141107"/>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8B48B622-FB12-4877-A4EF-D7D20E928F65}" type="datetimeFigureOut">
              <a:rPr lang="zh-CN" altLang="en-US" smtClean="0"/>
              <a:pPr/>
              <a:t>2018/10/25</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A0295AE-9F47-4791-AB8C-91DC75C3DCED}" type="slidenum">
              <a:rPr lang="zh-CN" altLang="en-US" smtClean="0"/>
              <a:pPr/>
              <a:t>‹#›</a:t>
            </a:fld>
            <a:endParaRPr lang="zh-CN" altLang="en-US"/>
          </a:p>
        </p:txBody>
      </p:sp>
    </p:spTree>
    <p:extLst>
      <p:ext uri="{BB962C8B-B14F-4D97-AF65-F5344CB8AC3E}">
        <p14:creationId xmlns:p14="http://schemas.microsoft.com/office/powerpoint/2010/main" val="1627369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FFFFFF"/>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cxnSp>
        <p:nvCxnSpPr>
          <p:cNvPr id="8" name="直接连接符 7"/>
          <p:cNvCxnSpPr/>
          <p:nvPr userDrawn="1"/>
        </p:nvCxnSpPr>
        <p:spPr>
          <a:xfrm>
            <a:off x="395536" y="1484784"/>
            <a:ext cx="835292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7D15D88E-9BB6-4299-81A0-239B1013F2C6}" type="datetimeFigureOut">
              <a:rPr lang="zh-CN" altLang="en-US" smtClean="0"/>
              <a:pPr/>
              <a:t>2018/10/25</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5B22A377-A896-4033-8982-523C89086F23}" type="slidenum">
              <a:rPr lang="zh-CN" altLang="en-US" smtClean="0"/>
              <a:pPr/>
              <a:t>‹#›</a:t>
            </a:fld>
            <a:endParaRPr lang="zh-CN" altLang="en-US"/>
          </a:p>
        </p:txBody>
      </p:sp>
    </p:spTree>
    <p:extLst>
      <p:ext uri="{BB962C8B-B14F-4D97-AF65-F5344CB8AC3E}">
        <p14:creationId xmlns:p14="http://schemas.microsoft.com/office/powerpoint/2010/main" val="3589223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a:prstGeom prst="rect">
            <a:avLst/>
          </a:prstGeom>
        </p:spPr>
        <p:txBody>
          <a:bodyPr/>
          <a:lstStyle/>
          <a:p>
            <a:endParaRPr lang="zh-CN" altLang="en-US"/>
          </a:p>
        </p:txBody>
      </p:sp>
      <p:sp>
        <p:nvSpPr>
          <p:cNvPr id="4" name="日期占位符 3"/>
          <p:cNvSpPr>
            <a:spLocks noGrp="1"/>
          </p:cNvSpPr>
          <p:nvPr>
            <p:ph type="dt" sz="half" idx="10"/>
          </p:nvPr>
        </p:nvSpPr>
        <p:spPr>
          <a:xfrm>
            <a:off x="457200" y="6243638"/>
            <a:ext cx="2133600" cy="45720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a:prstGeom prst="rect">
            <a:avLst/>
          </a:prstGeom>
        </p:spPr>
        <p:txBody>
          <a:bodyPr/>
          <a:lstStyle>
            <a:lvl1pPr>
              <a:defRPr/>
            </a:lvl1pPr>
          </a:lstStyle>
          <a:p>
            <a:fld id="{61B63698-2C7F-4A27-B152-CFAAAFACD2E1}" type="slidenum">
              <a:rPr lang="en-US" altLang="zh-CN"/>
              <a:pPr/>
              <a:t>‹#›</a:t>
            </a:fld>
            <a:endParaRPr lang="en-US" altLang="zh-CN"/>
          </a:p>
        </p:txBody>
      </p:sp>
    </p:spTree>
    <p:extLst>
      <p:ext uri="{BB962C8B-B14F-4D97-AF65-F5344CB8AC3E}">
        <p14:creationId xmlns:p14="http://schemas.microsoft.com/office/powerpoint/2010/main" val="2523758154"/>
      </p:ext>
    </p:extLst>
  </p:cSld>
  <p:clrMapOvr>
    <a:masterClrMapping/>
  </p:clrMapOvr>
  <p:transition>
    <p:random/>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4" name="Picture 12" descr="13634221copy_demo_bg.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786134596"/>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2895196-7967-42CA-BD72-F5FDF448499F}" type="slidenum">
              <a:rPr lang="en-US" altLang="zh-CN"/>
              <a:pPr/>
              <a:t>‹#›</a:t>
            </a:fld>
            <a:endParaRPr lang="en-US" altLang="zh-CN"/>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8D7EE0E-1BB4-404F-A17E-CF86F2646037}" type="slidenum">
              <a:rPr lang="en-US" altLang="zh-CN"/>
              <a:pPr/>
              <a:t>‹#›</a:t>
            </a:fld>
            <a:endParaRPr lang="en-US" altLang="zh-CN"/>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15EBC30A-75C8-443A-A616-A589C8A493E3}" type="slidenum">
              <a:rPr lang="en-US" altLang="zh-CN"/>
              <a:pPr/>
              <a:t>‹#›</a:t>
            </a:fld>
            <a:endParaRPr lang="en-US" altLang="zh-CN"/>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DD0AEEC7-87BF-4558-A131-5873A7CC226B}" type="slidenum">
              <a:rPr lang="en-US" altLang="zh-CN"/>
              <a:pPr/>
              <a:t>‹#›</a:t>
            </a:fld>
            <a:endParaRPr lang="en-US" altLang="zh-CN"/>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46256E75-DD5F-442C-ABFC-0BBE9A358227}" type="slidenum">
              <a:rPr lang="en-US" altLang="zh-CN"/>
              <a:pPr/>
              <a:t>‹#›</a:t>
            </a:fld>
            <a:endParaRPr lang="en-US" altLang="zh-CN"/>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F6A6656-15C6-4995-84D4-7E59DE7F6DF8}" type="slidenum">
              <a:rPr lang="en-US" altLang="zh-CN"/>
              <a:pPr/>
              <a:t>‹#›</a:t>
            </a:fld>
            <a:endParaRPr lang="en-US" altLang="zh-CN"/>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9A090BB-04C7-4359-8CC8-0E0534A0284A}" type="slidenum">
              <a:rPr lang="en-US" altLang="zh-CN"/>
              <a:pPr/>
              <a:t>‹#›</a:t>
            </a:fld>
            <a:endParaRPr lang="en-US" altLang="zh-CN"/>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3366"/>
            </a:gs>
            <a:gs pos="100000">
              <a:srgbClr val="003366">
                <a:gamma/>
                <a:tint val="63529"/>
                <a:invGamma/>
              </a:srgbClr>
            </a:gs>
          </a:gsLst>
          <a:lin ang="5400000" scaled="1"/>
        </a:gradFill>
        <a:effectLst/>
      </p:bgPr>
    </p:bg>
    <p:spTree>
      <p:nvGrpSpPr>
        <p:cNvPr id="1" name=""/>
        <p:cNvGrpSpPr/>
        <p:nvPr/>
      </p:nvGrpSpPr>
      <p:grpSpPr>
        <a:xfrm>
          <a:off x="0" y="0"/>
          <a:ext cx="0" cy="0"/>
          <a:chOff x="0" y="0"/>
          <a:chExt cx="0" cy="0"/>
        </a:xfrm>
      </p:grpSpPr>
      <p:grpSp>
        <p:nvGrpSpPr>
          <p:cNvPr id="10242" name="Group 2"/>
          <p:cNvGrpSpPr>
            <a:grpSpLocks/>
          </p:cNvGrpSpPr>
          <p:nvPr/>
        </p:nvGrpSpPr>
        <p:grpSpPr bwMode="auto">
          <a:xfrm>
            <a:off x="4716463" y="5345113"/>
            <a:ext cx="4427537" cy="1512887"/>
            <a:chOff x="2971" y="3367"/>
            <a:chExt cx="2789" cy="953"/>
          </a:xfrm>
        </p:grpSpPr>
        <p:sp>
          <p:nvSpPr>
            <p:cNvPr id="10243" name="Freeform 3"/>
            <p:cNvSpPr>
              <a:spLocks/>
            </p:cNvSpPr>
            <p:nvPr/>
          </p:nvSpPr>
          <p:spPr bwMode="ltGray">
            <a:xfrm>
              <a:off x="2971" y="3367"/>
              <a:ext cx="2789" cy="953"/>
            </a:xfrm>
            <a:custGeom>
              <a:avLst/>
              <a:gdLst/>
              <a:ahLst/>
              <a:cxnLst>
                <a:cxn ang="0">
                  <a:pos x="2768" y="18"/>
                </a:cxn>
                <a:cxn ang="0">
                  <a:pos x="2678" y="24"/>
                </a:cxn>
                <a:cxn ang="0">
                  <a:pos x="2613" y="102"/>
                </a:cxn>
                <a:cxn ang="0">
                  <a:pos x="2511" y="156"/>
                </a:cxn>
                <a:cxn ang="0">
                  <a:pos x="2505" y="222"/>
                </a:cxn>
                <a:cxn ang="0">
                  <a:pos x="2487" y="246"/>
                </a:cxn>
                <a:cxn ang="0">
                  <a:pos x="2469" y="252"/>
                </a:cxn>
                <a:cxn ang="0">
                  <a:pos x="2397" y="210"/>
                </a:cxn>
                <a:cxn ang="0">
                  <a:pos x="2260" y="192"/>
                </a:cxn>
                <a:cxn ang="0">
                  <a:pos x="2236" y="186"/>
                </a:cxn>
                <a:cxn ang="0">
                  <a:pos x="2218" y="192"/>
                </a:cxn>
                <a:cxn ang="0">
                  <a:pos x="2146" y="228"/>
                </a:cxn>
                <a:cxn ang="0">
                  <a:pos x="2110" y="240"/>
                </a:cxn>
                <a:cxn ang="0">
                  <a:pos x="2086" y="246"/>
                </a:cxn>
                <a:cxn ang="0">
                  <a:pos x="2074" y="258"/>
                </a:cxn>
                <a:cxn ang="0">
                  <a:pos x="2074" y="276"/>
                </a:cxn>
                <a:cxn ang="0">
                  <a:pos x="2051" y="300"/>
                </a:cxn>
                <a:cxn ang="0">
                  <a:pos x="2033" y="312"/>
                </a:cxn>
                <a:cxn ang="0">
                  <a:pos x="2021" y="324"/>
                </a:cxn>
                <a:cxn ang="0">
                  <a:pos x="2009" y="336"/>
                </a:cxn>
                <a:cxn ang="0">
                  <a:pos x="1979" y="342"/>
                </a:cxn>
                <a:cxn ang="0">
                  <a:pos x="1913" y="336"/>
                </a:cxn>
                <a:cxn ang="0">
                  <a:pos x="1877" y="330"/>
                </a:cxn>
                <a:cxn ang="0">
                  <a:pos x="1865" y="342"/>
                </a:cxn>
                <a:cxn ang="0">
                  <a:pos x="1853" y="354"/>
                </a:cxn>
                <a:cxn ang="0">
                  <a:pos x="1823" y="360"/>
                </a:cxn>
                <a:cxn ang="0">
                  <a:pos x="1764" y="342"/>
                </a:cxn>
                <a:cxn ang="0">
                  <a:pos x="1740" y="342"/>
                </a:cxn>
                <a:cxn ang="0">
                  <a:pos x="1716" y="354"/>
                </a:cxn>
                <a:cxn ang="0">
                  <a:pos x="1656" y="425"/>
                </a:cxn>
                <a:cxn ang="0">
                  <a:pos x="1614" y="569"/>
                </a:cxn>
                <a:cxn ang="0">
                  <a:pos x="1614" y="593"/>
                </a:cxn>
                <a:cxn ang="0">
                  <a:pos x="1620" y="641"/>
                </a:cxn>
                <a:cxn ang="0">
                  <a:pos x="1638" y="659"/>
                </a:cxn>
                <a:cxn ang="0">
                  <a:pos x="1632" y="671"/>
                </a:cxn>
                <a:cxn ang="0">
                  <a:pos x="1620" y="683"/>
                </a:cxn>
                <a:cxn ang="0">
                  <a:pos x="1542" y="689"/>
                </a:cxn>
                <a:cxn ang="0">
                  <a:pos x="1465" y="629"/>
                </a:cxn>
                <a:cxn ang="0">
                  <a:pos x="1333" y="587"/>
                </a:cxn>
                <a:cxn ang="0">
                  <a:pos x="1184" y="671"/>
                </a:cxn>
                <a:cxn ang="0">
                  <a:pos x="1016" y="731"/>
                </a:cxn>
                <a:cxn ang="0">
                  <a:pos x="813" y="743"/>
                </a:cxn>
                <a:cxn ang="0">
                  <a:pos x="628" y="701"/>
                </a:cxn>
                <a:cxn ang="0">
                  <a:pos x="568" y="695"/>
                </a:cxn>
                <a:cxn ang="0">
                  <a:pos x="556" y="701"/>
                </a:cxn>
                <a:cxn ang="0">
                  <a:pos x="520" y="731"/>
                </a:cxn>
                <a:cxn ang="0">
                  <a:pos x="436" y="809"/>
                </a:cxn>
                <a:cxn ang="0">
                  <a:pos x="406" y="821"/>
                </a:cxn>
                <a:cxn ang="0">
                  <a:pos x="382" y="821"/>
                </a:cxn>
                <a:cxn ang="0">
                  <a:pos x="335" y="827"/>
                </a:cxn>
                <a:cxn ang="0">
                  <a:pos x="209" y="851"/>
                </a:cxn>
                <a:cxn ang="0">
                  <a:pos x="173" y="857"/>
                </a:cxn>
                <a:cxn ang="0">
                  <a:pos x="125" y="851"/>
                </a:cxn>
                <a:cxn ang="0">
                  <a:pos x="107" y="857"/>
                </a:cxn>
                <a:cxn ang="0">
                  <a:pos x="101" y="875"/>
                </a:cxn>
                <a:cxn ang="0">
                  <a:pos x="83" y="887"/>
                </a:cxn>
                <a:cxn ang="0">
                  <a:pos x="48" y="899"/>
                </a:cxn>
                <a:cxn ang="0">
                  <a:pos x="2780" y="24"/>
                </a:cxn>
              </a:cxnLst>
              <a:rect l="0" t="0" r="r" b="b"/>
              <a:pathLst>
                <a:path w="2780" h="953">
                  <a:moveTo>
                    <a:pt x="2780" y="24"/>
                  </a:moveTo>
                  <a:lnTo>
                    <a:pt x="2774" y="24"/>
                  </a:lnTo>
                  <a:lnTo>
                    <a:pt x="2774" y="18"/>
                  </a:lnTo>
                  <a:lnTo>
                    <a:pt x="2768" y="18"/>
                  </a:lnTo>
                  <a:lnTo>
                    <a:pt x="2756" y="12"/>
                  </a:lnTo>
                  <a:lnTo>
                    <a:pt x="2738" y="6"/>
                  </a:lnTo>
                  <a:lnTo>
                    <a:pt x="2714" y="0"/>
                  </a:lnTo>
                  <a:lnTo>
                    <a:pt x="2678" y="24"/>
                  </a:lnTo>
                  <a:lnTo>
                    <a:pt x="2643" y="54"/>
                  </a:lnTo>
                  <a:lnTo>
                    <a:pt x="2619" y="90"/>
                  </a:lnTo>
                  <a:lnTo>
                    <a:pt x="2613" y="96"/>
                  </a:lnTo>
                  <a:lnTo>
                    <a:pt x="2613" y="102"/>
                  </a:lnTo>
                  <a:lnTo>
                    <a:pt x="2601" y="108"/>
                  </a:lnTo>
                  <a:lnTo>
                    <a:pt x="2583" y="120"/>
                  </a:lnTo>
                  <a:lnTo>
                    <a:pt x="2541" y="132"/>
                  </a:lnTo>
                  <a:lnTo>
                    <a:pt x="2511" y="156"/>
                  </a:lnTo>
                  <a:lnTo>
                    <a:pt x="2511" y="204"/>
                  </a:lnTo>
                  <a:lnTo>
                    <a:pt x="2511" y="210"/>
                  </a:lnTo>
                  <a:lnTo>
                    <a:pt x="2505" y="216"/>
                  </a:lnTo>
                  <a:lnTo>
                    <a:pt x="2505" y="222"/>
                  </a:lnTo>
                  <a:lnTo>
                    <a:pt x="2499" y="228"/>
                  </a:lnTo>
                  <a:lnTo>
                    <a:pt x="2499" y="240"/>
                  </a:lnTo>
                  <a:lnTo>
                    <a:pt x="2493" y="246"/>
                  </a:lnTo>
                  <a:lnTo>
                    <a:pt x="2487" y="246"/>
                  </a:lnTo>
                  <a:lnTo>
                    <a:pt x="2487" y="252"/>
                  </a:lnTo>
                  <a:lnTo>
                    <a:pt x="2481" y="252"/>
                  </a:lnTo>
                  <a:lnTo>
                    <a:pt x="2475" y="252"/>
                  </a:lnTo>
                  <a:lnTo>
                    <a:pt x="2469" y="252"/>
                  </a:lnTo>
                  <a:lnTo>
                    <a:pt x="2457" y="252"/>
                  </a:lnTo>
                  <a:lnTo>
                    <a:pt x="2439" y="258"/>
                  </a:lnTo>
                  <a:lnTo>
                    <a:pt x="2415" y="222"/>
                  </a:lnTo>
                  <a:lnTo>
                    <a:pt x="2397" y="210"/>
                  </a:lnTo>
                  <a:lnTo>
                    <a:pt x="2373" y="216"/>
                  </a:lnTo>
                  <a:lnTo>
                    <a:pt x="2332" y="216"/>
                  </a:lnTo>
                  <a:lnTo>
                    <a:pt x="2296" y="204"/>
                  </a:lnTo>
                  <a:lnTo>
                    <a:pt x="2260" y="192"/>
                  </a:lnTo>
                  <a:lnTo>
                    <a:pt x="2260" y="192"/>
                  </a:lnTo>
                  <a:lnTo>
                    <a:pt x="2248" y="186"/>
                  </a:lnTo>
                  <a:lnTo>
                    <a:pt x="2242" y="186"/>
                  </a:lnTo>
                  <a:lnTo>
                    <a:pt x="2236" y="186"/>
                  </a:lnTo>
                  <a:lnTo>
                    <a:pt x="2230" y="186"/>
                  </a:lnTo>
                  <a:lnTo>
                    <a:pt x="2224" y="192"/>
                  </a:lnTo>
                  <a:lnTo>
                    <a:pt x="2224" y="192"/>
                  </a:lnTo>
                  <a:lnTo>
                    <a:pt x="2218" y="192"/>
                  </a:lnTo>
                  <a:lnTo>
                    <a:pt x="2212" y="198"/>
                  </a:lnTo>
                  <a:lnTo>
                    <a:pt x="2194" y="204"/>
                  </a:lnTo>
                  <a:lnTo>
                    <a:pt x="2170" y="210"/>
                  </a:lnTo>
                  <a:lnTo>
                    <a:pt x="2146" y="228"/>
                  </a:lnTo>
                  <a:lnTo>
                    <a:pt x="2122" y="240"/>
                  </a:lnTo>
                  <a:lnTo>
                    <a:pt x="2116" y="240"/>
                  </a:lnTo>
                  <a:lnTo>
                    <a:pt x="2110" y="240"/>
                  </a:lnTo>
                  <a:lnTo>
                    <a:pt x="2110" y="240"/>
                  </a:lnTo>
                  <a:lnTo>
                    <a:pt x="2104" y="240"/>
                  </a:lnTo>
                  <a:lnTo>
                    <a:pt x="2098" y="246"/>
                  </a:lnTo>
                  <a:lnTo>
                    <a:pt x="2092" y="246"/>
                  </a:lnTo>
                  <a:lnTo>
                    <a:pt x="2086" y="246"/>
                  </a:lnTo>
                  <a:lnTo>
                    <a:pt x="2080" y="252"/>
                  </a:lnTo>
                  <a:lnTo>
                    <a:pt x="2080" y="258"/>
                  </a:lnTo>
                  <a:lnTo>
                    <a:pt x="2074" y="258"/>
                  </a:lnTo>
                  <a:lnTo>
                    <a:pt x="2074" y="258"/>
                  </a:lnTo>
                  <a:lnTo>
                    <a:pt x="2074" y="264"/>
                  </a:lnTo>
                  <a:lnTo>
                    <a:pt x="2074" y="264"/>
                  </a:lnTo>
                  <a:lnTo>
                    <a:pt x="2074" y="270"/>
                  </a:lnTo>
                  <a:lnTo>
                    <a:pt x="2074" y="276"/>
                  </a:lnTo>
                  <a:lnTo>
                    <a:pt x="2069" y="288"/>
                  </a:lnTo>
                  <a:lnTo>
                    <a:pt x="2057" y="300"/>
                  </a:lnTo>
                  <a:lnTo>
                    <a:pt x="2057" y="300"/>
                  </a:lnTo>
                  <a:lnTo>
                    <a:pt x="2051" y="300"/>
                  </a:lnTo>
                  <a:lnTo>
                    <a:pt x="2045" y="300"/>
                  </a:lnTo>
                  <a:lnTo>
                    <a:pt x="2039" y="306"/>
                  </a:lnTo>
                  <a:lnTo>
                    <a:pt x="2033" y="306"/>
                  </a:lnTo>
                  <a:lnTo>
                    <a:pt x="2033" y="312"/>
                  </a:lnTo>
                  <a:lnTo>
                    <a:pt x="2027" y="312"/>
                  </a:lnTo>
                  <a:lnTo>
                    <a:pt x="2027" y="318"/>
                  </a:lnTo>
                  <a:lnTo>
                    <a:pt x="2027" y="318"/>
                  </a:lnTo>
                  <a:lnTo>
                    <a:pt x="2021" y="324"/>
                  </a:lnTo>
                  <a:lnTo>
                    <a:pt x="2021" y="324"/>
                  </a:lnTo>
                  <a:lnTo>
                    <a:pt x="2015" y="330"/>
                  </a:lnTo>
                  <a:lnTo>
                    <a:pt x="2015" y="330"/>
                  </a:lnTo>
                  <a:lnTo>
                    <a:pt x="2009" y="336"/>
                  </a:lnTo>
                  <a:lnTo>
                    <a:pt x="1997" y="336"/>
                  </a:lnTo>
                  <a:lnTo>
                    <a:pt x="1991" y="342"/>
                  </a:lnTo>
                  <a:lnTo>
                    <a:pt x="1985" y="342"/>
                  </a:lnTo>
                  <a:lnTo>
                    <a:pt x="1979" y="342"/>
                  </a:lnTo>
                  <a:lnTo>
                    <a:pt x="1961" y="336"/>
                  </a:lnTo>
                  <a:lnTo>
                    <a:pt x="1925" y="336"/>
                  </a:lnTo>
                  <a:lnTo>
                    <a:pt x="1919" y="336"/>
                  </a:lnTo>
                  <a:lnTo>
                    <a:pt x="1913" y="336"/>
                  </a:lnTo>
                  <a:lnTo>
                    <a:pt x="1895" y="330"/>
                  </a:lnTo>
                  <a:lnTo>
                    <a:pt x="1889" y="330"/>
                  </a:lnTo>
                  <a:lnTo>
                    <a:pt x="1883" y="330"/>
                  </a:lnTo>
                  <a:lnTo>
                    <a:pt x="1877" y="330"/>
                  </a:lnTo>
                  <a:lnTo>
                    <a:pt x="1877" y="330"/>
                  </a:lnTo>
                  <a:lnTo>
                    <a:pt x="1871" y="336"/>
                  </a:lnTo>
                  <a:lnTo>
                    <a:pt x="1871" y="336"/>
                  </a:lnTo>
                  <a:lnTo>
                    <a:pt x="1865" y="342"/>
                  </a:lnTo>
                  <a:lnTo>
                    <a:pt x="1865" y="342"/>
                  </a:lnTo>
                  <a:lnTo>
                    <a:pt x="1859" y="348"/>
                  </a:lnTo>
                  <a:lnTo>
                    <a:pt x="1859" y="348"/>
                  </a:lnTo>
                  <a:lnTo>
                    <a:pt x="1853" y="354"/>
                  </a:lnTo>
                  <a:lnTo>
                    <a:pt x="1847" y="354"/>
                  </a:lnTo>
                  <a:lnTo>
                    <a:pt x="1835" y="360"/>
                  </a:lnTo>
                  <a:lnTo>
                    <a:pt x="1829" y="360"/>
                  </a:lnTo>
                  <a:lnTo>
                    <a:pt x="1823" y="360"/>
                  </a:lnTo>
                  <a:lnTo>
                    <a:pt x="1817" y="360"/>
                  </a:lnTo>
                  <a:lnTo>
                    <a:pt x="1776" y="342"/>
                  </a:lnTo>
                  <a:lnTo>
                    <a:pt x="1770" y="342"/>
                  </a:lnTo>
                  <a:lnTo>
                    <a:pt x="1764" y="342"/>
                  </a:lnTo>
                  <a:lnTo>
                    <a:pt x="1758" y="342"/>
                  </a:lnTo>
                  <a:lnTo>
                    <a:pt x="1746" y="342"/>
                  </a:lnTo>
                  <a:lnTo>
                    <a:pt x="1746" y="342"/>
                  </a:lnTo>
                  <a:lnTo>
                    <a:pt x="1740" y="342"/>
                  </a:lnTo>
                  <a:lnTo>
                    <a:pt x="1734" y="342"/>
                  </a:lnTo>
                  <a:lnTo>
                    <a:pt x="1728" y="348"/>
                  </a:lnTo>
                  <a:lnTo>
                    <a:pt x="1722" y="348"/>
                  </a:lnTo>
                  <a:lnTo>
                    <a:pt x="1716" y="354"/>
                  </a:lnTo>
                  <a:lnTo>
                    <a:pt x="1704" y="366"/>
                  </a:lnTo>
                  <a:lnTo>
                    <a:pt x="1698" y="378"/>
                  </a:lnTo>
                  <a:lnTo>
                    <a:pt x="1674" y="402"/>
                  </a:lnTo>
                  <a:lnTo>
                    <a:pt x="1656" y="425"/>
                  </a:lnTo>
                  <a:lnTo>
                    <a:pt x="1632" y="461"/>
                  </a:lnTo>
                  <a:lnTo>
                    <a:pt x="1614" y="509"/>
                  </a:lnTo>
                  <a:lnTo>
                    <a:pt x="1614" y="563"/>
                  </a:lnTo>
                  <a:lnTo>
                    <a:pt x="1614" y="569"/>
                  </a:lnTo>
                  <a:lnTo>
                    <a:pt x="1614" y="575"/>
                  </a:lnTo>
                  <a:lnTo>
                    <a:pt x="1614" y="581"/>
                  </a:lnTo>
                  <a:lnTo>
                    <a:pt x="1614" y="587"/>
                  </a:lnTo>
                  <a:lnTo>
                    <a:pt x="1614" y="593"/>
                  </a:lnTo>
                  <a:lnTo>
                    <a:pt x="1614" y="599"/>
                  </a:lnTo>
                  <a:lnTo>
                    <a:pt x="1614" y="605"/>
                  </a:lnTo>
                  <a:lnTo>
                    <a:pt x="1614" y="617"/>
                  </a:lnTo>
                  <a:lnTo>
                    <a:pt x="1620" y="641"/>
                  </a:lnTo>
                  <a:lnTo>
                    <a:pt x="1626" y="641"/>
                  </a:lnTo>
                  <a:lnTo>
                    <a:pt x="1632" y="647"/>
                  </a:lnTo>
                  <a:lnTo>
                    <a:pt x="1632" y="659"/>
                  </a:lnTo>
                  <a:lnTo>
                    <a:pt x="1638" y="659"/>
                  </a:lnTo>
                  <a:lnTo>
                    <a:pt x="1638" y="665"/>
                  </a:lnTo>
                  <a:lnTo>
                    <a:pt x="1638" y="665"/>
                  </a:lnTo>
                  <a:lnTo>
                    <a:pt x="1638" y="671"/>
                  </a:lnTo>
                  <a:lnTo>
                    <a:pt x="1632" y="671"/>
                  </a:lnTo>
                  <a:lnTo>
                    <a:pt x="1632" y="677"/>
                  </a:lnTo>
                  <a:lnTo>
                    <a:pt x="1632" y="677"/>
                  </a:lnTo>
                  <a:lnTo>
                    <a:pt x="1626" y="677"/>
                  </a:lnTo>
                  <a:lnTo>
                    <a:pt x="1620" y="683"/>
                  </a:lnTo>
                  <a:lnTo>
                    <a:pt x="1596" y="689"/>
                  </a:lnTo>
                  <a:lnTo>
                    <a:pt x="1572" y="689"/>
                  </a:lnTo>
                  <a:lnTo>
                    <a:pt x="1548" y="689"/>
                  </a:lnTo>
                  <a:lnTo>
                    <a:pt x="1542" y="689"/>
                  </a:lnTo>
                  <a:lnTo>
                    <a:pt x="1536" y="689"/>
                  </a:lnTo>
                  <a:lnTo>
                    <a:pt x="1518" y="683"/>
                  </a:lnTo>
                  <a:lnTo>
                    <a:pt x="1495" y="671"/>
                  </a:lnTo>
                  <a:lnTo>
                    <a:pt x="1465" y="629"/>
                  </a:lnTo>
                  <a:lnTo>
                    <a:pt x="1435" y="599"/>
                  </a:lnTo>
                  <a:lnTo>
                    <a:pt x="1405" y="581"/>
                  </a:lnTo>
                  <a:lnTo>
                    <a:pt x="1375" y="563"/>
                  </a:lnTo>
                  <a:lnTo>
                    <a:pt x="1333" y="587"/>
                  </a:lnTo>
                  <a:lnTo>
                    <a:pt x="1303" y="653"/>
                  </a:lnTo>
                  <a:lnTo>
                    <a:pt x="1261" y="665"/>
                  </a:lnTo>
                  <a:lnTo>
                    <a:pt x="1219" y="653"/>
                  </a:lnTo>
                  <a:lnTo>
                    <a:pt x="1184" y="671"/>
                  </a:lnTo>
                  <a:lnTo>
                    <a:pt x="1136" y="671"/>
                  </a:lnTo>
                  <a:lnTo>
                    <a:pt x="1106" y="671"/>
                  </a:lnTo>
                  <a:lnTo>
                    <a:pt x="1076" y="707"/>
                  </a:lnTo>
                  <a:lnTo>
                    <a:pt x="1016" y="731"/>
                  </a:lnTo>
                  <a:lnTo>
                    <a:pt x="944" y="761"/>
                  </a:lnTo>
                  <a:lnTo>
                    <a:pt x="921" y="773"/>
                  </a:lnTo>
                  <a:lnTo>
                    <a:pt x="867" y="773"/>
                  </a:lnTo>
                  <a:lnTo>
                    <a:pt x="813" y="743"/>
                  </a:lnTo>
                  <a:lnTo>
                    <a:pt x="783" y="719"/>
                  </a:lnTo>
                  <a:lnTo>
                    <a:pt x="741" y="713"/>
                  </a:lnTo>
                  <a:lnTo>
                    <a:pt x="693" y="701"/>
                  </a:lnTo>
                  <a:lnTo>
                    <a:pt x="628" y="701"/>
                  </a:lnTo>
                  <a:lnTo>
                    <a:pt x="616" y="701"/>
                  </a:lnTo>
                  <a:lnTo>
                    <a:pt x="598" y="695"/>
                  </a:lnTo>
                  <a:lnTo>
                    <a:pt x="580" y="695"/>
                  </a:lnTo>
                  <a:lnTo>
                    <a:pt x="568" y="695"/>
                  </a:lnTo>
                  <a:lnTo>
                    <a:pt x="568" y="695"/>
                  </a:lnTo>
                  <a:lnTo>
                    <a:pt x="562" y="701"/>
                  </a:lnTo>
                  <a:lnTo>
                    <a:pt x="556" y="701"/>
                  </a:lnTo>
                  <a:lnTo>
                    <a:pt x="556" y="701"/>
                  </a:lnTo>
                  <a:lnTo>
                    <a:pt x="556" y="701"/>
                  </a:lnTo>
                  <a:lnTo>
                    <a:pt x="550" y="707"/>
                  </a:lnTo>
                  <a:lnTo>
                    <a:pt x="544" y="713"/>
                  </a:lnTo>
                  <a:lnTo>
                    <a:pt x="520" y="731"/>
                  </a:lnTo>
                  <a:lnTo>
                    <a:pt x="496" y="749"/>
                  </a:lnTo>
                  <a:lnTo>
                    <a:pt x="460" y="785"/>
                  </a:lnTo>
                  <a:lnTo>
                    <a:pt x="454" y="791"/>
                  </a:lnTo>
                  <a:lnTo>
                    <a:pt x="436" y="809"/>
                  </a:lnTo>
                  <a:lnTo>
                    <a:pt x="424" y="815"/>
                  </a:lnTo>
                  <a:lnTo>
                    <a:pt x="418" y="821"/>
                  </a:lnTo>
                  <a:lnTo>
                    <a:pt x="412" y="821"/>
                  </a:lnTo>
                  <a:lnTo>
                    <a:pt x="406" y="821"/>
                  </a:lnTo>
                  <a:lnTo>
                    <a:pt x="400" y="821"/>
                  </a:lnTo>
                  <a:lnTo>
                    <a:pt x="394" y="821"/>
                  </a:lnTo>
                  <a:lnTo>
                    <a:pt x="388" y="821"/>
                  </a:lnTo>
                  <a:lnTo>
                    <a:pt x="382" y="821"/>
                  </a:lnTo>
                  <a:lnTo>
                    <a:pt x="370" y="821"/>
                  </a:lnTo>
                  <a:lnTo>
                    <a:pt x="358" y="821"/>
                  </a:lnTo>
                  <a:lnTo>
                    <a:pt x="352" y="821"/>
                  </a:lnTo>
                  <a:lnTo>
                    <a:pt x="335" y="827"/>
                  </a:lnTo>
                  <a:lnTo>
                    <a:pt x="329" y="827"/>
                  </a:lnTo>
                  <a:lnTo>
                    <a:pt x="233" y="839"/>
                  </a:lnTo>
                  <a:lnTo>
                    <a:pt x="227" y="845"/>
                  </a:lnTo>
                  <a:lnTo>
                    <a:pt x="209" y="851"/>
                  </a:lnTo>
                  <a:lnTo>
                    <a:pt x="197" y="851"/>
                  </a:lnTo>
                  <a:lnTo>
                    <a:pt x="185" y="857"/>
                  </a:lnTo>
                  <a:lnTo>
                    <a:pt x="179" y="857"/>
                  </a:lnTo>
                  <a:lnTo>
                    <a:pt x="173" y="857"/>
                  </a:lnTo>
                  <a:lnTo>
                    <a:pt x="167" y="857"/>
                  </a:lnTo>
                  <a:lnTo>
                    <a:pt x="149" y="851"/>
                  </a:lnTo>
                  <a:lnTo>
                    <a:pt x="137" y="851"/>
                  </a:lnTo>
                  <a:lnTo>
                    <a:pt x="125" y="851"/>
                  </a:lnTo>
                  <a:lnTo>
                    <a:pt x="119" y="857"/>
                  </a:lnTo>
                  <a:lnTo>
                    <a:pt x="113" y="857"/>
                  </a:lnTo>
                  <a:lnTo>
                    <a:pt x="107" y="857"/>
                  </a:lnTo>
                  <a:lnTo>
                    <a:pt x="107" y="857"/>
                  </a:lnTo>
                  <a:lnTo>
                    <a:pt x="101" y="863"/>
                  </a:lnTo>
                  <a:lnTo>
                    <a:pt x="101" y="863"/>
                  </a:lnTo>
                  <a:lnTo>
                    <a:pt x="101" y="869"/>
                  </a:lnTo>
                  <a:lnTo>
                    <a:pt x="101" y="875"/>
                  </a:lnTo>
                  <a:lnTo>
                    <a:pt x="95" y="875"/>
                  </a:lnTo>
                  <a:lnTo>
                    <a:pt x="95" y="881"/>
                  </a:lnTo>
                  <a:lnTo>
                    <a:pt x="89" y="881"/>
                  </a:lnTo>
                  <a:lnTo>
                    <a:pt x="83" y="887"/>
                  </a:lnTo>
                  <a:lnTo>
                    <a:pt x="77" y="887"/>
                  </a:lnTo>
                  <a:lnTo>
                    <a:pt x="60" y="893"/>
                  </a:lnTo>
                  <a:lnTo>
                    <a:pt x="54" y="899"/>
                  </a:lnTo>
                  <a:lnTo>
                    <a:pt x="48" y="899"/>
                  </a:lnTo>
                  <a:lnTo>
                    <a:pt x="48" y="905"/>
                  </a:lnTo>
                  <a:lnTo>
                    <a:pt x="0" y="953"/>
                  </a:lnTo>
                  <a:lnTo>
                    <a:pt x="2780" y="953"/>
                  </a:lnTo>
                  <a:lnTo>
                    <a:pt x="2780" y="24"/>
                  </a:lnTo>
                  <a:lnTo>
                    <a:pt x="2780" y="24"/>
                  </a:lnTo>
                  <a:lnTo>
                    <a:pt x="2780" y="24"/>
                  </a:lnTo>
                </a:path>
              </a:pathLst>
            </a:custGeom>
            <a:gradFill rotWithShape="0">
              <a:gsLst>
                <a:gs pos="0">
                  <a:schemeClr val="bg1"/>
                </a:gs>
                <a:gs pos="100000">
                  <a:schemeClr val="bg2"/>
                </a:gs>
              </a:gsLst>
              <a:lin ang="2700000" scaled="1"/>
            </a:gradFill>
            <a:ln w="9525">
              <a:noFill/>
              <a:prstDash val="solid"/>
              <a:round/>
              <a:headEnd/>
              <a:tailEnd/>
            </a:ln>
          </p:spPr>
          <p:txBody>
            <a:bodyPr/>
            <a:lstStyle/>
            <a:p>
              <a:endParaRPr lang="zh-CN" altLang="en-US"/>
            </a:p>
          </p:txBody>
        </p:sp>
        <p:sp>
          <p:nvSpPr>
            <p:cNvPr id="10244" name="Freeform 4"/>
            <p:cNvSpPr>
              <a:spLocks/>
            </p:cNvSpPr>
            <p:nvPr/>
          </p:nvSpPr>
          <p:spPr bwMode="ltGray">
            <a:xfrm>
              <a:off x="4602" y="4014"/>
              <a:ext cx="12" cy="18"/>
            </a:xfrm>
            <a:custGeom>
              <a:avLst/>
              <a:gdLst/>
              <a:ahLst/>
              <a:cxnLst>
                <a:cxn ang="0">
                  <a:pos x="12" y="18"/>
                </a:cxn>
                <a:cxn ang="0">
                  <a:pos x="12" y="12"/>
                </a:cxn>
                <a:cxn ang="0">
                  <a:pos x="6" y="6"/>
                </a:cxn>
                <a:cxn ang="0">
                  <a:pos x="6" y="6"/>
                </a:cxn>
                <a:cxn ang="0">
                  <a:pos x="0" y="0"/>
                </a:cxn>
                <a:cxn ang="0">
                  <a:pos x="12" y="18"/>
                </a:cxn>
                <a:cxn ang="0">
                  <a:pos x="12" y="18"/>
                </a:cxn>
                <a:cxn ang="0">
                  <a:pos x="12" y="18"/>
                </a:cxn>
              </a:cxnLst>
              <a:rect l="0" t="0" r="r" b="b"/>
              <a:pathLst>
                <a:path w="12" h="18">
                  <a:moveTo>
                    <a:pt x="12" y="18"/>
                  </a:moveTo>
                  <a:lnTo>
                    <a:pt x="12" y="12"/>
                  </a:lnTo>
                  <a:lnTo>
                    <a:pt x="6" y="6"/>
                  </a:lnTo>
                  <a:lnTo>
                    <a:pt x="6" y="6"/>
                  </a:lnTo>
                  <a:lnTo>
                    <a:pt x="0" y="0"/>
                  </a:lnTo>
                  <a:lnTo>
                    <a:pt x="12" y="18"/>
                  </a:lnTo>
                  <a:lnTo>
                    <a:pt x="12" y="18"/>
                  </a:lnTo>
                  <a:lnTo>
                    <a:pt x="12" y="18"/>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45" name="Freeform 5"/>
            <p:cNvSpPr>
              <a:spLocks/>
            </p:cNvSpPr>
            <p:nvPr/>
          </p:nvSpPr>
          <p:spPr bwMode="ltGray">
            <a:xfrm>
              <a:off x="4596" y="3996"/>
              <a:ext cx="6" cy="18"/>
            </a:xfrm>
            <a:custGeom>
              <a:avLst/>
              <a:gdLst/>
              <a:ahLst/>
              <a:cxnLst>
                <a:cxn ang="0">
                  <a:pos x="0" y="12"/>
                </a:cxn>
                <a:cxn ang="0">
                  <a:pos x="6" y="18"/>
                </a:cxn>
                <a:cxn ang="0">
                  <a:pos x="0" y="0"/>
                </a:cxn>
                <a:cxn ang="0">
                  <a:pos x="0" y="12"/>
                </a:cxn>
                <a:cxn ang="0">
                  <a:pos x="0" y="12"/>
                </a:cxn>
                <a:cxn ang="0">
                  <a:pos x="0" y="12"/>
                </a:cxn>
              </a:cxnLst>
              <a:rect l="0" t="0" r="r" b="b"/>
              <a:pathLst>
                <a:path w="6" h="18">
                  <a:moveTo>
                    <a:pt x="0" y="12"/>
                  </a:moveTo>
                  <a:lnTo>
                    <a:pt x="6" y="18"/>
                  </a:lnTo>
                  <a:lnTo>
                    <a:pt x="0" y="0"/>
                  </a:lnTo>
                  <a:lnTo>
                    <a:pt x="0" y="12"/>
                  </a:lnTo>
                  <a:lnTo>
                    <a:pt x="0" y="12"/>
                  </a:lnTo>
                  <a:lnTo>
                    <a:pt x="0"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46" name="Freeform 6"/>
            <p:cNvSpPr>
              <a:spLocks/>
            </p:cNvSpPr>
            <p:nvPr/>
          </p:nvSpPr>
          <p:spPr bwMode="ltGray">
            <a:xfrm>
              <a:off x="5180" y="3577"/>
              <a:ext cx="304" cy="741"/>
            </a:xfrm>
            <a:custGeom>
              <a:avLst/>
              <a:gdLst/>
              <a:ahLst/>
              <a:cxnLst>
                <a:cxn ang="0">
                  <a:pos x="280" y="42"/>
                </a:cxn>
                <a:cxn ang="0">
                  <a:pos x="274" y="42"/>
                </a:cxn>
                <a:cxn ang="0">
                  <a:pos x="268" y="42"/>
                </a:cxn>
                <a:cxn ang="0">
                  <a:pos x="256" y="42"/>
                </a:cxn>
                <a:cxn ang="0">
                  <a:pos x="238" y="48"/>
                </a:cxn>
                <a:cxn ang="0">
                  <a:pos x="214" y="12"/>
                </a:cxn>
                <a:cxn ang="0">
                  <a:pos x="196" y="0"/>
                </a:cxn>
                <a:cxn ang="0">
                  <a:pos x="196" y="0"/>
                </a:cxn>
                <a:cxn ang="0">
                  <a:pos x="164" y="167"/>
                </a:cxn>
                <a:cxn ang="0">
                  <a:pos x="144" y="217"/>
                </a:cxn>
                <a:cxn ang="0">
                  <a:pos x="110" y="281"/>
                </a:cxn>
                <a:cxn ang="0">
                  <a:pos x="96" y="327"/>
                </a:cxn>
                <a:cxn ang="0">
                  <a:pos x="124" y="405"/>
                </a:cxn>
                <a:cxn ang="0">
                  <a:pos x="100" y="463"/>
                </a:cxn>
                <a:cxn ang="0">
                  <a:pos x="68" y="503"/>
                </a:cxn>
                <a:cxn ang="0">
                  <a:pos x="30" y="539"/>
                </a:cxn>
                <a:cxn ang="0">
                  <a:pos x="24" y="613"/>
                </a:cxn>
                <a:cxn ang="0">
                  <a:pos x="0" y="741"/>
                </a:cxn>
                <a:cxn ang="0">
                  <a:pos x="202" y="741"/>
                </a:cxn>
                <a:cxn ang="0">
                  <a:pos x="180" y="639"/>
                </a:cxn>
                <a:cxn ang="0">
                  <a:pos x="192" y="589"/>
                </a:cxn>
                <a:cxn ang="0">
                  <a:pos x="178" y="539"/>
                </a:cxn>
                <a:cxn ang="0">
                  <a:pos x="190" y="499"/>
                </a:cxn>
                <a:cxn ang="0">
                  <a:pos x="184" y="465"/>
                </a:cxn>
                <a:cxn ang="0">
                  <a:pos x="192" y="391"/>
                </a:cxn>
                <a:cxn ang="0">
                  <a:pos x="216" y="313"/>
                </a:cxn>
                <a:cxn ang="0">
                  <a:pos x="238" y="249"/>
                </a:cxn>
                <a:cxn ang="0">
                  <a:pos x="268" y="185"/>
                </a:cxn>
                <a:cxn ang="0">
                  <a:pos x="284" y="159"/>
                </a:cxn>
                <a:cxn ang="0">
                  <a:pos x="304" y="12"/>
                </a:cxn>
                <a:cxn ang="0">
                  <a:pos x="298" y="24"/>
                </a:cxn>
                <a:cxn ang="0">
                  <a:pos x="292" y="30"/>
                </a:cxn>
                <a:cxn ang="0">
                  <a:pos x="292" y="36"/>
                </a:cxn>
                <a:cxn ang="0">
                  <a:pos x="286" y="36"/>
                </a:cxn>
                <a:cxn ang="0">
                  <a:pos x="286" y="42"/>
                </a:cxn>
                <a:cxn ang="0">
                  <a:pos x="280" y="42"/>
                </a:cxn>
                <a:cxn ang="0">
                  <a:pos x="280" y="42"/>
                </a:cxn>
                <a:cxn ang="0">
                  <a:pos x="280" y="42"/>
                </a:cxn>
              </a:cxnLst>
              <a:rect l="0" t="0" r="r" b="b"/>
              <a:pathLst>
                <a:path w="304" h="741">
                  <a:moveTo>
                    <a:pt x="280" y="42"/>
                  </a:moveTo>
                  <a:lnTo>
                    <a:pt x="274" y="42"/>
                  </a:lnTo>
                  <a:lnTo>
                    <a:pt x="268" y="42"/>
                  </a:lnTo>
                  <a:lnTo>
                    <a:pt x="256" y="42"/>
                  </a:lnTo>
                  <a:lnTo>
                    <a:pt x="238" y="48"/>
                  </a:lnTo>
                  <a:lnTo>
                    <a:pt x="214" y="12"/>
                  </a:lnTo>
                  <a:lnTo>
                    <a:pt x="196" y="0"/>
                  </a:lnTo>
                  <a:lnTo>
                    <a:pt x="196" y="0"/>
                  </a:lnTo>
                  <a:lnTo>
                    <a:pt x="164" y="167"/>
                  </a:lnTo>
                  <a:lnTo>
                    <a:pt x="144" y="217"/>
                  </a:lnTo>
                  <a:lnTo>
                    <a:pt x="110" y="281"/>
                  </a:lnTo>
                  <a:lnTo>
                    <a:pt x="96" y="327"/>
                  </a:lnTo>
                  <a:lnTo>
                    <a:pt x="124" y="405"/>
                  </a:lnTo>
                  <a:lnTo>
                    <a:pt x="100" y="463"/>
                  </a:lnTo>
                  <a:lnTo>
                    <a:pt x="68" y="503"/>
                  </a:lnTo>
                  <a:lnTo>
                    <a:pt x="30" y="539"/>
                  </a:lnTo>
                  <a:lnTo>
                    <a:pt x="24" y="613"/>
                  </a:lnTo>
                  <a:lnTo>
                    <a:pt x="0" y="741"/>
                  </a:lnTo>
                  <a:lnTo>
                    <a:pt x="202" y="741"/>
                  </a:lnTo>
                  <a:lnTo>
                    <a:pt x="180" y="639"/>
                  </a:lnTo>
                  <a:lnTo>
                    <a:pt x="192" y="589"/>
                  </a:lnTo>
                  <a:lnTo>
                    <a:pt x="178" y="539"/>
                  </a:lnTo>
                  <a:lnTo>
                    <a:pt x="190" y="499"/>
                  </a:lnTo>
                  <a:lnTo>
                    <a:pt x="184" y="465"/>
                  </a:lnTo>
                  <a:lnTo>
                    <a:pt x="192" y="391"/>
                  </a:lnTo>
                  <a:lnTo>
                    <a:pt x="216" y="313"/>
                  </a:lnTo>
                  <a:lnTo>
                    <a:pt x="238" y="249"/>
                  </a:lnTo>
                  <a:lnTo>
                    <a:pt x="268" y="185"/>
                  </a:lnTo>
                  <a:lnTo>
                    <a:pt x="284" y="159"/>
                  </a:lnTo>
                  <a:lnTo>
                    <a:pt x="304" y="12"/>
                  </a:lnTo>
                  <a:lnTo>
                    <a:pt x="298" y="24"/>
                  </a:lnTo>
                  <a:lnTo>
                    <a:pt x="292" y="30"/>
                  </a:lnTo>
                  <a:lnTo>
                    <a:pt x="292" y="36"/>
                  </a:lnTo>
                  <a:lnTo>
                    <a:pt x="286" y="36"/>
                  </a:lnTo>
                  <a:lnTo>
                    <a:pt x="286" y="42"/>
                  </a:lnTo>
                  <a:lnTo>
                    <a:pt x="280" y="42"/>
                  </a:lnTo>
                  <a:lnTo>
                    <a:pt x="280" y="42"/>
                  </a:lnTo>
                  <a:lnTo>
                    <a:pt x="280" y="4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47" name="Freeform 7"/>
            <p:cNvSpPr>
              <a:spLocks/>
            </p:cNvSpPr>
            <p:nvPr/>
          </p:nvSpPr>
          <p:spPr bwMode="ltGray">
            <a:xfrm>
              <a:off x="4918" y="3553"/>
              <a:ext cx="314" cy="767"/>
            </a:xfrm>
            <a:custGeom>
              <a:avLst/>
              <a:gdLst/>
              <a:ahLst/>
              <a:cxnLst>
                <a:cxn ang="0">
                  <a:pos x="284" y="6"/>
                </a:cxn>
                <a:cxn ang="0">
                  <a:pos x="278" y="6"/>
                </a:cxn>
                <a:cxn ang="0">
                  <a:pos x="272" y="12"/>
                </a:cxn>
                <a:cxn ang="0">
                  <a:pos x="254" y="18"/>
                </a:cxn>
                <a:cxn ang="0">
                  <a:pos x="230" y="24"/>
                </a:cxn>
                <a:cxn ang="0">
                  <a:pos x="206" y="42"/>
                </a:cxn>
                <a:cxn ang="0">
                  <a:pos x="188" y="48"/>
                </a:cxn>
                <a:cxn ang="0">
                  <a:pos x="176" y="54"/>
                </a:cxn>
                <a:cxn ang="0">
                  <a:pos x="170" y="54"/>
                </a:cxn>
                <a:cxn ang="0">
                  <a:pos x="150" y="169"/>
                </a:cxn>
                <a:cxn ang="0">
                  <a:pos x="110" y="225"/>
                </a:cxn>
                <a:cxn ang="0">
                  <a:pos x="54" y="383"/>
                </a:cxn>
                <a:cxn ang="0">
                  <a:pos x="82" y="555"/>
                </a:cxn>
                <a:cxn ang="0">
                  <a:pos x="40" y="679"/>
                </a:cxn>
                <a:cxn ang="0">
                  <a:pos x="0" y="767"/>
                </a:cxn>
                <a:cxn ang="0">
                  <a:pos x="108" y="767"/>
                </a:cxn>
                <a:cxn ang="0">
                  <a:pos x="120" y="611"/>
                </a:cxn>
                <a:cxn ang="0">
                  <a:pos x="148" y="499"/>
                </a:cxn>
                <a:cxn ang="0">
                  <a:pos x="160" y="367"/>
                </a:cxn>
                <a:cxn ang="0">
                  <a:pos x="218" y="327"/>
                </a:cxn>
                <a:cxn ang="0">
                  <a:pos x="238" y="221"/>
                </a:cxn>
                <a:cxn ang="0">
                  <a:pos x="296" y="135"/>
                </a:cxn>
                <a:cxn ang="0">
                  <a:pos x="314" y="0"/>
                </a:cxn>
                <a:cxn ang="0">
                  <a:pos x="302" y="0"/>
                </a:cxn>
                <a:cxn ang="0">
                  <a:pos x="296" y="0"/>
                </a:cxn>
                <a:cxn ang="0">
                  <a:pos x="290" y="0"/>
                </a:cxn>
                <a:cxn ang="0">
                  <a:pos x="284" y="6"/>
                </a:cxn>
                <a:cxn ang="0">
                  <a:pos x="284" y="6"/>
                </a:cxn>
                <a:cxn ang="0">
                  <a:pos x="284" y="6"/>
                </a:cxn>
                <a:cxn ang="0">
                  <a:pos x="284" y="6"/>
                </a:cxn>
              </a:cxnLst>
              <a:rect l="0" t="0" r="r" b="b"/>
              <a:pathLst>
                <a:path w="314" h="767">
                  <a:moveTo>
                    <a:pt x="284" y="6"/>
                  </a:moveTo>
                  <a:lnTo>
                    <a:pt x="278" y="6"/>
                  </a:lnTo>
                  <a:lnTo>
                    <a:pt x="272" y="12"/>
                  </a:lnTo>
                  <a:lnTo>
                    <a:pt x="254" y="18"/>
                  </a:lnTo>
                  <a:lnTo>
                    <a:pt x="230" y="24"/>
                  </a:lnTo>
                  <a:lnTo>
                    <a:pt x="206" y="42"/>
                  </a:lnTo>
                  <a:lnTo>
                    <a:pt x="188" y="48"/>
                  </a:lnTo>
                  <a:lnTo>
                    <a:pt x="176" y="54"/>
                  </a:lnTo>
                  <a:lnTo>
                    <a:pt x="170" y="54"/>
                  </a:lnTo>
                  <a:lnTo>
                    <a:pt x="150" y="169"/>
                  </a:lnTo>
                  <a:lnTo>
                    <a:pt x="110" y="225"/>
                  </a:lnTo>
                  <a:lnTo>
                    <a:pt x="54" y="383"/>
                  </a:lnTo>
                  <a:lnTo>
                    <a:pt x="82" y="555"/>
                  </a:lnTo>
                  <a:lnTo>
                    <a:pt x="40" y="679"/>
                  </a:lnTo>
                  <a:lnTo>
                    <a:pt x="0" y="767"/>
                  </a:lnTo>
                  <a:lnTo>
                    <a:pt x="108" y="767"/>
                  </a:lnTo>
                  <a:lnTo>
                    <a:pt x="120" y="611"/>
                  </a:lnTo>
                  <a:lnTo>
                    <a:pt x="148" y="499"/>
                  </a:lnTo>
                  <a:lnTo>
                    <a:pt x="160" y="367"/>
                  </a:lnTo>
                  <a:lnTo>
                    <a:pt x="218" y="327"/>
                  </a:lnTo>
                  <a:lnTo>
                    <a:pt x="238" y="221"/>
                  </a:lnTo>
                  <a:lnTo>
                    <a:pt x="296" y="135"/>
                  </a:lnTo>
                  <a:lnTo>
                    <a:pt x="314" y="0"/>
                  </a:lnTo>
                  <a:lnTo>
                    <a:pt x="302" y="0"/>
                  </a:lnTo>
                  <a:lnTo>
                    <a:pt x="296" y="0"/>
                  </a:lnTo>
                  <a:lnTo>
                    <a:pt x="290" y="0"/>
                  </a:lnTo>
                  <a:lnTo>
                    <a:pt x="284" y="6"/>
                  </a:lnTo>
                  <a:lnTo>
                    <a:pt x="284" y="6"/>
                  </a:lnTo>
                  <a:lnTo>
                    <a:pt x="284" y="6"/>
                  </a:lnTo>
                  <a:lnTo>
                    <a:pt x="284" y="6"/>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48" name="Freeform 8"/>
            <p:cNvSpPr>
              <a:spLocks/>
            </p:cNvSpPr>
            <p:nvPr/>
          </p:nvSpPr>
          <p:spPr bwMode="ltGray">
            <a:xfrm>
              <a:off x="4700" y="3697"/>
              <a:ext cx="275" cy="623"/>
            </a:xfrm>
            <a:custGeom>
              <a:avLst/>
              <a:gdLst/>
              <a:ahLst/>
              <a:cxnLst>
                <a:cxn ang="0">
                  <a:pos x="257" y="12"/>
                </a:cxn>
                <a:cxn ang="0">
                  <a:pos x="239" y="6"/>
                </a:cxn>
                <a:cxn ang="0">
                  <a:pos x="203" y="6"/>
                </a:cxn>
                <a:cxn ang="0">
                  <a:pos x="203" y="6"/>
                </a:cxn>
                <a:cxn ang="0">
                  <a:pos x="197" y="6"/>
                </a:cxn>
                <a:cxn ang="0">
                  <a:pos x="185" y="0"/>
                </a:cxn>
                <a:cxn ang="0">
                  <a:pos x="173" y="0"/>
                </a:cxn>
                <a:cxn ang="0">
                  <a:pos x="166" y="0"/>
                </a:cxn>
                <a:cxn ang="0">
                  <a:pos x="160" y="0"/>
                </a:cxn>
                <a:cxn ang="0">
                  <a:pos x="144" y="117"/>
                </a:cxn>
                <a:cxn ang="0">
                  <a:pos x="128" y="185"/>
                </a:cxn>
                <a:cxn ang="0">
                  <a:pos x="58" y="299"/>
                </a:cxn>
                <a:cxn ang="0">
                  <a:pos x="54" y="441"/>
                </a:cxn>
                <a:cxn ang="0">
                  <a:pos x="24" y="523"/>
                </a:cxn>
                <a:cxn ang="0">
                  <a:pos x="0" y="623"/>
                </a:cxn>
                <a:cxn ang="0">
                  <a:pos x="78" y="623"/>
                </a:cxn>
                <a:cxn ang="0">
                  <a:pos x="92" y="555"/>
                </a:cxn>
                <a:cxn ang="0">
                  <a:pos x="134" y="447"/>
                </a:cxn>
                <a:cxn ang="0">
                  <a:pos x="158" y="315"/>
                </a:cxn>
                <a:cxn ang="0">
                  <a:pos x="184" y="257"/>
                </a:cxn>
                <a:cxn ang="0">
                  <a:pos x="216" y="211"/>
                </a:cxn>
                <a:cxn ang="0">
                  <a:pos x="222" y="145"/>
                </a:cxn>
                <a:cxn ang="0">
                  <a:pos x="240" y="111"/>
                </a:cxn>
                <a:cxn ang="0">
                  <a:pos x="262" y="79"/>
                </a:cxn>
                <a:cxn ang="0">
                  <a:pos x="275" y="6"/>
                </a:cxn>
                <a:cxn ang="0">
                  <a:pos x="263" y="12"/>
                </a:cxn>
                <a:cxn ang="0">
                  <a:pos x="257" y="12"/>
                </a:cxn>
                <a:cxn ang="0">
                  <a:pos x="257" y="12"/>
                </a:cxn>
                <a:cxn ang="0">
                  <a:pos x="257" y="12"/>
                </a:cxn>
              </a:cxnLst>
              <a:rect l="0" t="0" r="r" b="b"/>
              <a:pathLst>
                <a:path w="275" h="623">
                  <a:moveTo>
                    <a:pt x="257" y="12"/>
                  </a:moveTo>
                  <a:lnTo>
                    <a:pt x="239" y="6"/>
                  </a:lnTo>
                  <a:lnTo>
                    <a:pt x="203" y="6"/>
                  </a:lnTo>
                  <a:lnTo>
                    <a:pt x="203" y="6"/>
                  </a:lnTo>
                  <a:lnTo>
                    <a:pt x="197" y="6"/>
                  </a:lnTo>
                  <a:lnTo>
                    <a:pt x="185" y="0"/>
                  </a:lnTo>
                  <a:lnTo>
                    <a:pt x="173" y="0"/>
                  </a:lnTo>
                  <a:lnTo>
                    <a:pt x="166" y="0"/>
                  </a:lnTo>
                  <a:lnTo>
                    <a:pt x="160" y="0"/>
                  </a:lnTo>
                  <a:lnTo>
                    <a:pt x="144" y="117"/>
                  </a:lnTo>
                  <a:lnTo>
                    <a:pt x="128" y="185"/>
                  </a:lnTo>
                  <a:lnTo>
                    <a:pt x="58" y="299"/>
                  </a:lnTo>
                  <a:lnTo>
                    <a:pt x="54" y="441"/>
                  </a:lnTo>
                  <a:lnTo>
                    <a:pt x="24" y="523"/>
                  </a:lnTo>
                  <a:lnTo>
                    <a:pt x="0" y="623"/>
                  </a:lnTo>
                  <a:lnTo>
                    <a:pt x="78" y="623"/>
                  </a:lnTo>
                  <a:lnTo>
                    <a:pt x="92" y="555"/>
                  </a:lnTo>
                  <a:lnTo>
                    <a:pt x="134" y="447"/>
                  </a:lnTo>
                  <a:lnTo>
                    <a:pt x="158" y="315"/>
                  </a:lnTo>
                  <a:lnTo>
                    <a:pt x="184" y="257"/>
                  </a:lnTo>
                  <a:lnTo>
                    <a:pt x="216" y="211"/>
                  </a:lnTo>
                  <a:lnTo>
                    <a:pt x="222" y="145"/>
                  </a:lnTo>
                  <a:lnTo>
                    <a:pt x="240" y="111"/>
                  </a:lnTo>
                  <a:lnTo>
                    <a:pt x="262" y="79"/>
                  </a:lnTo>
                  <a:lnTo>
                    <a:pt x="275" y="6"/>
                  </a:lnTo>
                  <a:lnTo>
                    <a:pt x="263" y="12"/>
                  </a:lnTo>
                  <a:lnTo>
                    <a:pt x="257" y="12"/>
                  </a:lnTo>
                  <a:lnTo>
                    <a:pt x="257" y="12"/>
                  </a:lnTo>
                  <a:lnTo>
                    <a:pt x="257"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49" name="Freeform 9"/>
            <p:cNvSpPr>
              <a:spLocks/>
            </p:cNvSpPr>
            <p:nvPr/>
          </p:nvSpPr>
          <p:spPr bwMode="ltGray">
            <a:xfrm>
              <a:off x="4522" y="3709"/>
              <a:ext cx="213" cy="611"/>
            </a:xfrm>
            <a:custGeom>
              <a:avLst/>
              <a:gdLst/>
              <a:ahLst/>
              <a:cxnLst>
                <a:cxn ang="0">
                  <a:pos x="171" y="12"/>
                </a:cxn>
                <a:cxn ang="0">
                  <a:pos x="159" y="24"/>
                </a:cxn>
                <a:cxn ang="0">
                  <a:pos x="153" y="36"/>
                </a:cxn>
                <a:cxn ang="0">
                  <a:pos x="128" y="60"/>
                </a:cxn>
                <a:cxn ang="0">
                  <a:pos x="110" y="83"/>
                </a:cxn>
                <a:cxn ang="0">
                  <a:pos x="86" y="119"/>
                </a:cxn>
                <a:cxn ang="0">
                  <a:pos x="68" y="167"/>
                </a:cxn>
                <a:cxn ang="0">
                  <a:pos x="68" y="221"/>
                </a:cxn>
                <a:cxn ang="0">
                  <a:pos x="68" y="227"/>
                </a:cxn>
                <a:cxn ang="0">
                  <a:pos x="68" y="233"/>
                </a:cxn>
                <a:cxn ang="0">
                  <a:pos x="68" y="239"/>
                </a:cxn>
                <a:cxn ang="0">
                  <a:pos x="68" y="245"/>
                </a:cxn>
                <a:cxn ang="0">
                  <a:pos x="68" y="251"/>
                </a:cxn>
                <a:cxn ang="0">
                  <a:pos x="68" y="251"/>
                </a:cxn>
                <a:cxn ang="0">
                  <a:pos x="68" y="257"/>
                </a:cxn>
                <a:cxn ang="0">
                  <a:pos x="68" y="269"/>
                </a:cxn>
                <a:cxn ang="0">
                  <a:pos x="74" y="287"/>
                </a:cxn>
                <a:cxn ang="0">
                  <a:pos x="80" y="305"/>
                </a:cxn>
                <a:cxn ang="0">
                  <a:pos x="86" y="311"/>
                </a:cxn>
                <a:cxn ang="0">
                  <a:pos x="86" y="311"/>
                </a:cxn>
                <a:cxn ang="0">
                  <a:pos x="92" y="317"/>
                </a:cxn>
                <a:cxn ang="0">
                  <a:pos x="92" y="323"/>
                </a:cxn>
                <a:cxn ang="0">
                  <a:pos x="92" y="323"/>
                </a:cxn>
                <a:cxn ang="0">
                  <a:pos x="24" y="437"/>
                </a:cxn>
                <a:cxn ang="0">
                  <a:pos x="18" y="471"/>
                </a:cxn>
                <a:cxn ang="0">
                  <a:pos x="0" y="547"/>
                </a:cxn>
                <a:cxn ang="0">
                  <a:pos x="50" y="611"/>
                </a:cxn>
                <a:cxn ang="0">
                  <a:pos x="114" y="611"/>
                </a:cxn>
                <a:cxn ang="0">
                  <a:pos x="104" y="555"/>
                </a:cxn>
                <a:cxn ang="0">
                  <a:pos x="120" y="515"/>
                </a:cxn>
                <a:cxn ang="0">
                  <a:pos x="150" y="449"/>
                </a:cxn>
                <a:cxn ang="0">
                  <a:pos x="166" y="377"/>
                </a:cxn>
                <a:cxn ang="0">
                  <a:pos x="156" y="295"/>
                </a:cxn>
                <a:cxn ang="0">
                  <a:pos x="170" y="203"/>
                </a:cxn>
                <a:cxn ang="0">
                  <a:pos x="212" y="95"/>
                </a:cxn>
                <a:cxn ang="0">
                  <a:pos x="213" y="0"/>
                </a:cxn>
                <a:cxn ang="0">
                  <a:pos x="207" y="0"/>
                </a:cxn>
                <a:cxn ang="0">
                  <a:pos x="201" y="0"/>
                </a:cxn>
                <a:cxn ang="0">
                  <a:pos x="195" y="0"/>
                </a:cxn>
                <a:cxn ang="0">
                  <a:pos x="189" y="0"/>
                </a:cxn>
                <a:cxn ang="0">
                  <a:pos x="183" y="6"/>
                </a:cxn>
                <a:cxn ang="0">
                  <a:pos x="177" y="6"/>
                </a:cxn>
                <a:cxn ang="0">
                  <a:pos x="171" y="12"/>
                </a:cxn>
                <a:cxn ang="0">
                  <a:pos x="171" y="12"/>
                </a:cxn>
                <a:cxn ang="0">
                  <a:pos x="171" y="12"/>
                </a:cxn>
              </a:cxnLst>
              <a:rect l="0" t="0" r="r" b="b"/>
              <a:pathLst>
                <a:path w="213" h="611">
                  <a:moveTo>
                    <a:pt x="171" y="12"/>
                  </a:moveTo>
                  <a:lnTo>
                    <a:pt x="159" y="24"/>
                  </a:lnTo>
                  <a:lnTo>
                    <a:pt x="153" y="36"/>
                  </a:lnTo>
                  <a:lnTo>
                    <a:pt x="128" y="60"/>
                  </a:lnTo>
                  <a:lnTo>
                    <a:pt x="110" y="83"/>
                  </a:lnTo>
                  <a:lnTo>
                    <a:pt x="86" y="119"/>
                  </a:lnTo>
                  <a:lnTo>
                    <a:pt x="68" y="167"/>
                  </a:lnTo>
                  <a:lnTo>
                    <a:pt x="68" y="221"/>
                  </a:lnTo>
                  <a:lnTo>
                    <a:pt x="68" y="227"/>
                  </a:lnTo>
                  <a:lnTo>
                    <a:pt x="68" y="233"/>
                  </a:lnTo>
                  <a:lnTo>
                    <a:pt x="68" y="239"/>
                  </a:lnTo>
                  <a:lnTo>
                    <a:pt x="68" y="245"/>
                  </a:lnTo>
                  <a:lnTo>
                    <a:pt x="68" y="251"/>
                  </a:lnTo>
                  <a:lnTo>
                    <a:pt x="68" y="251"/>
                  </a:lnTo>
                  <a:lnTo>
                    <a:pt x="68" y="257"/>
                  </a:lnTo>
                  <a:lnTo>
                    <a:pt x="68" y="269"/>
                  </a:lnTo>
                  <a:lnTo>
                    <a:pt x="74" y="287"/>
                  </a:lnTo>
                  <a:lnTo>
                    <a:pt x="80" y="305"/>
                  </a:lnTo>
                  <a:lnTo>
                    <a:pt x="86" y="311"/>
                  </a:lnTo>
                  <a:lnTo>
                    <a:pt x="86" y="311"/>
                  </a:lnTo>
                  <a:lnTo>
                    <a:pt x="92" y="317"/>
                  </a:lnTo>
                  <a:lnTo>
                    <a:pt x="92" y="323"/>
                  </a:lnTo>
                  <a:lnTo>
                    <a:pt x="92" y="323"/>
                  </a:lnTo>
                  <a:lnTo>
                    <a:pt x="24" y="437"/>
                  </a:lnTo>
                  <a:lnTo>
                    <a:pt x="18" y="471"/>
                  </a:lnTo>
                  <a:lnTo>
                    <a:pt x="0" y="547"/>
                  </a:lnTo>
                  <a:lnTo>
                    <a:pt x="50" y="611"/>
                  </a:lnTo>
                  <a:lnTo>
                    <a:pt x="114" y="611"/>
                  </a:lnTo>
                  <a:lnTo>
                    <a:pt x="104" y="555"/>
                  </a:lnTo>
                  <a:lnTo>
                    <a:pt x="120" y="515"/>
                  </a:lnTo>
                  <a:lnTo>
                    <a:pt x="150" y="449"/>
                  </a:lnTo>
                  <a:lnTo>
                    <a:pt x="166" y="377"/>
                  </a:lnTo>
                  <a:lnTo>
                    <a:pt x="156" y="295"/>
                  </a:lnTo>
                  <a:lnTo>
                    <a:pt x="170" y="203"/>
                  </a:lnTo>
                  <a:lnTo>
                    <a:pt x="212" y="95"/>
                  </a:lnTo>
                  <a:lnTo>
                    <a:pt x="213" y="0"/>
                  </a:lnTo>
                  <a:lnTo>
                    <a:pt x="207" y="0"/>
                  </a:lnTo>
                  <a:lnTo>
                    <a:pt x="201" y="0"/>
                  </a:lnTo>
                  <a:lnTo>
                    <a:pt x="195" y="0"/>
                  </a:lnTo>
                  <a:lnTo>
                    <a:pt x="189" y="0"/>
                  </a:lnTo>
                  <a:lnTo>
                    <a:pt x="183" y="6"/>
                  </a:lnTo>
                  <a:lnTo>
                    <a:pt x="177" y="6"/>
                  </a:lnTo>
                  <a:lnTo>
                    <a:pt x="171" y="12"/>
                  </a:lnTo>
                  <a:lnTo>
                    <a:pt x="171" y="12"/>
                  </a:lnTo>
                  <a:lnTo>
                    <a:pt x="171"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50" name="Freeform 10"/>
            <p:cNvSpPr>
              <a:spLocks/>
            </p:cNvSpPr>
            <p:nvPr/>
          </p:nvSpPr>
          <p:spPr bwMode="ltGray">
            <a:xfrm>
              <a:off x="4292" y="3936"/>
              <a:ext cx="167" cy="384"/>
            </a:xfrm>
            <a:custGeom>
              <a:avLst/>
              <a:gdLst/>
              <a:ahLst/>
              <a:cxnLst>
                <a:cxn ang="0">
                  <a:pos x="149" y="60"/>
                </a:cxn>
                <a:cxn ang="0">
                  <a:pos x="119" y="30"/>
                </a:cxn>
                <a:cxn ang="0">
                  <a:pos x="89" y="12"/>
                </a:cxn>
                <a:cxn ang="0">
                  <a:pos x="59" y="0"/>
                </a:cxn>
                <a:cxn ang="0">
                  <a:pos x="54" y="70"/>
                </a:cxn>
                <a:cxn ang="0">
                  <a:pos x="46" y="112"/>
                </a:cxn>
                <a:cxn ang="0">
                  <a:pos x="52" y="168"/>
                </a:cxn>
                <a:cxn ang="0">
                  <a:pos x="24" y="194"/>
                </a:cxn>
                <a:cxn ang="0">
                  <a:pos x="16" y="258"/>
                </a:cxn>
                <a:cxn ang="0">
                  <a:pos x="2" y="300"/>
                </a:cxn>
                <a:cxn ang="0">
                  <a:pos x="0" y="352"/>
                </a:cxn>
                <a:cxn ang="0">
                  <a:pos x="47" y="384"/>
                </a:cxn>
                <a:cxn ang="0">
                  <a:pos x="149" y="384"/>
                </a:cxn>
                <a:cxn ang="0">
                  <a:pos x="134" y="350"/>
                </a:cxn>
                <a:cxn ang="0">
                  <a:pos x="104" y="324"/>
                </a:cxn>
                <a:cxn ang="0">
                  <a:pos x="138" y="274"/>
                </a:cxn>
                <a:cxn ang="0">
                  <a:pos x="122" y="220"/>
                </a:cxn>
                <a:cxn ang="0">
                  <a:pos x="132" y="186"/>
                </a:cxn>
                <a:cxn ang="0">
                  <a:pos x="140" y="154"/>
                </a:cxn>
                <a:cxn ang="0">
                  <a:pos x="167" y="90"/>
                </a:cxn>
                <a:cxn ang="0">
                  <a:pos x="149" y="60"/>
                </a:cxn>
                <a:cxn ang="0">
                  <a:pos x="149" y="60"/>
                </a:cxn>
                <a:cxn ang="0">
                  <a:pos x="149" y="60"/>
                </a:cxn>
              </a:cxnLst>
              <a:rect l="0" t="0" r="r" b="b"/>
              <a:pathLst>
                <a:path w="167" h="384">
                  <a:moveTo>
                    <a:pt x="149" y="60"/>
                  </a:moveTo>
                  <a:lnTo>
                    <a:pt x="119" y="30"/>
                  </a:lnTo>
                  <a:lnTo>
                    <a:pt x="89" y="12"/>
                  </a:lnTo>
                  <a:lnTo>
                    <a:pt x="59" y="0"/>
                  </a:lnTo>
                  <a:lnTo>
                    <a:pt x="54" y="70"/>
                  </a:lnTo>
                  <a:lnTo>
                    <a:pt x="46" y="112"/>
                  </a:lnTo>
                  <a:lnTo>
                    <a:pt x="52" y="168"/>
                  </a:lnTo>
                  <a:lnTo>
                    <a:pt x="24" y="194"/>
                  </a:lnTo>
                  <a:lnTo>
                    <a:pt x="16" y="258"/>
                  </a:lnTo>
                  <a:lnTo>
                    <a:pt x="2" y="300"/>
                  </a:lnTo>
                  <a:lnTo>
                    <a:pt x="0" y="352"/>
                  </a:lnTo>
                  <a:lnTo>
                    <a:pt x="47" y="384"/>
                  </a:lnTo>
                  <a:lnTo>
                    <a:pt x="149" y="384"/>
                  </a:lnTo>
                  <a:lnTo>
                    <a:pt x="134" y="350"/>
                  </a:lnTo>
                  <a:lnTo>
                    <a:pt x="104" y="324"/>
                  </a:lnTo>
                  <a:lnTo>
                    <a:pt x="138" y="274"/>
                  </a:lnTo>
                  <a:lnTo>
                    <a:pt x="122" y="220"/>
                  </a:lnTo>
                  <a:lnTo>
                    <a:pt x="132" y="186"/>
                  </a:lnTo>
                  <a:lnTo>
                    <a:pt x="140" y="154"/>
                  </a:lnTo>
                  <a:lnTo>
                    <a:pt x="167" y="90"/>
                  </a:lnTo>
                  <a:lnTo>
                    <a:pt x="149" y="60"/>
                  </a:lnTo>
                  <a:lnTo>
                    <a:pt x="149" y="60"/>
                  </a:lnTo>
                  <a:lnTo>
                    <a:pt x="149" y="6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51" name="Freeform 11"/>
            <p:cNvSpPr>
              <a:spLocks/>
            </p:cNvSpPr>
            <p:nvPr/>
          </p:nvSpPr>
          <p:spPr bwMode="ltGray">
            <a:xfrm>
              <a:off x="4100" y="4020"/>
              <a:ext cx="166" cy="300"/>
            </a:xfrm>
            <a:custGeom>
              <a:avLst/>
              <a:gdLst/>
              <a:ahLst/>
              <a:cxnLst>
                <a:cxn ang="0">
                  <a:pos x="136" y="12"/>
                </a:cxn>
                <a:cxn ang="0">
                  <a:pos x="100" y="0"/>
                </a:cxn>
                <a:cxn ang="0">
                  <a:pos x="78" y="64"/>
                </a:cxn>
                <a:cxn ang="0">
                  <a:pos x="70" y="126"/>
                </a:cxn>
                <a:cxn ang="0">
                  <a:pos x="46" y="184"/>
                </a:cxn>
                <a:cxn ang="0">
                  <a:pos x="58" y="232"/>
                </a:cxn>
                <a:cxn ang="0">
                  <a:pos x="38" y="268"/>
                </a:cxn>
                <a:cxn ang="0">
                  <a:pos x="0" y="300"/>
                </a:cxn>
                <a:cxn ang="0">
                  <a:pos x="160" y="300"/>
                </a:cxn>
                <a:cxn ang="0">
                  <a:pos x="136" y="272"/>
                </a:cxn>
                <a:cxn ang="0">
                  <a:pos x="98" y="234"/>
                </a:cxn>
                <a:cxn ang="0">
                  <a:pos x="130" y="188"/>
                </a:cxn>
                <a:cxn ang="0">
                  <a:pos x="138" y="134"/>
                </a:cxn>
                <a:cxn ang="0">
                  <a:pos x="144" y="94"/>
                </a:cxn>
                <a:cxn ang="0">
                  <a:pos x="164" y="60"/>
                </a:cxn>
                <a:cxn ang="0">
                  <a:pos x="166" y="0"/>
                </a:cxn>
                <a:cxn ang="0">
                  <a:pos x="136" y="12"/>
                </a:cxn>
                <a:cxn ang="0">
                  <a:pos x="136" y="12"/>
                </a:cxn>
                <a:cxn ang="0">
                  <a:pos x="136" y="12"/>
                </a:cxn>
              </a:cxnLst>
              <a:rect l="0" t="0" r="r" b="b"/>
              <a:pathLst>
                <a:path w="166" h="300">
                  <a:moveTo>
                    <a:pt x="136" y="12"/>
                  </a:moveTo>
                  <a:lnTo>
                    <a:pt x="100" y="0"/>
                  </a:lnTo>
                  <a:lnTo>
                    <a:pt x="78" y="64"/>
                  </a:lnTo>
                  <a:lnTo>
                    <a:pt x="70" y="126"/>
                  </a:lnTo>
                  <a:lnTo>
                    <a:pt x="46" y="184"/>
                  </a:lnTo>
                  <a:lnTo>
                    <a:pt x="58" y="232"/>
                  </a:lnTo>
                  <a:lnTo>
                    <a:pt x="38" y="268"/>
                  </a:lnTo>
                  <a:lnTo>
                    <a:pt x="0" y="300"/>
                  </a:lnTo>
                  <a:lnTo>
                    <a:pt x="160" y="300"/>
                  </a:lnTo>
                  <a:lnTo>
                    <a:pt x="136" y="272"/>
                  </a:lnTo>
                  <a:lnTo>
                    <a:pt x="98" y="234"/>
                  </a:lnTo>
                  <a:lnTo>
                    <a:pt x="130" y="188"/>
                  </a:lnTo>
                  <a:lnTo>
                    <a:pt x="138" y="134"/>
                  </a:lnTo>
                  <a:lnTo>
                    <a:pt x="144" y="94"/>
                  </a:lnTo>
                  <a:lnTo>
                    <a:pt x="164" y="60"/>
                  </a:lnTo>
                  <a:lnTo>
                    <a:pt x="166" y="0"/>
                  </a:lnTo>
                  <a:lnTo>
                    <a:pt x="136" y="12"/>
                  </a:lnTo>
                  <a:lnTo>
                    <a:pt x="136" y="12"/>
                  </a:lnTo>
                  <a:lnTo>
                    <a:pt x="136"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52" name="Freeform 12"/>
            <p:cNvSpPr>
              <a:spLocks/>
            </p:cNvSpPr>
            <p:nvPr/>
          </p:nvSpPr>
          <p:spPr bwMode="ltGray">
            <a:xfrm>
              <a:off x="3910" y="4038"/>
              <a:ext cx="237" cy="282"/>
            </a:xfrm>
            <a:custGeom>
              <a:avLst/>
              <a:gdLst/>
              <a:ahLst/>
              <a:cxnLst>
                <a:cxn ang="0">
                  <a:pos x="201" y="0"/>
                </a:cxn>
                <a:cxn ang="0">
                  <a:pos x="183" y="0"/>
                </a:cxn>
                <a:cxn ang="0">
                  <a:pos x="158" y="50"/>
                </a:cxn>
                <a:cxn ang="0">
                  <a:pos x="148" y="92"/>
                </a:cxn>
                <a:cxn ang="0">
                  <a:pos x="120" y="144"/>
                </a:cxn>
                <a:cxn ang="0">
                  <a:pos x="82" y="182"/>
                </a:cxn>
                <a:cxn ang="0">
                  <a:pos x="60" y="232"/>
                </a:cxn>
                <a:cxn ang="0">
                  <a:pos x="0" y="282"/>
                </a:cxn>
                <a:cxn ang="0">
                  <a:pos x="128" y="282"/>
                </a:cxn>
                <a:cxn ang="0">
                  <a:pos x="154" y="254"/>
                </a:cxn>
                <a:cxn ang="0">
                  <a:pos x="158" y="196"/>
                </a:cxn>
                <a:cxn ang="0">
                  <a:pos x="188" y="148"/>
                </a:cxn>
                <a:cxn ang="0">
                  <a:pos x="196" y="70"/>
                </a:cxn>
                <a:cxn ang="0">
                  <a:pos x="237" y="0"/>
                </a:cxn>
                <a:cxn ang="0">
                  <a:pos x="201" y="0"/>
                </a:cxn>
                <a:cxn ang="0">
                  <a:pos x="201" y="0"/>
                </a:cxn>
                <a:cxn ang="0">
                  <a:pos x="201" y="0"/>
                </a:cxn>
              </a:cxnLst>
              <a:rect l="0" t="0" r="r" b="b"/>
              <a:pathLst>
                <a:path w="237" h="282">
                  <a:moveTo>
                    <a:pt x="201" y="0"/>
                  </a:moveTo>
                  <a:lnTo>
                    <a:pt x="183" y="0"/>
                  </a:lnTo>
                  <a:lnTo>
                    <a:pt x="158" y="50"/>
                  </a:lnTo>
                  <a:lnTo>
                    <a:pt x="148" y="92"/>
                  </a:lnTo>
                  <a:lnTo>
                    <a:pt x="120" y="144"/>
                  </a:lnTo>
                  <a:lnTo>
                    <a:pt x="82" y="182"/>
                  </a:lnTo>
                  <a:lnTo>
                    <a:pt x="60" y="232"/>
                  </a:lnTo>
                  <a:lnTo>
                    <a:pt x="0" y="282"/>
                  </a:lnTo>
                  <a:lnTo>
                    <a:pt x="128" y="282"/>
                  </a:lnTo>
                  <a:lnTo>
                    <a:pt x="154" y="254"/>
                  </a:lnTo>
                  <a:lnTo>
                    <a:pt x="158" y="196"/>
                  </a:lnTo>
                  <a:lnTo>
                    <a:pt x="188" y="148"/>
                  </a:lnTo>
                  <a:lnTo>
                    <a:pt x="196" y="70"/>
                  </a:lnTo>
                  <a:lnTo>
                    <a:pt x="237" y="0"/>
                  </a:lnTo>
                  <a:lnTo>
                    <a:pt x="201" y="0"/>
                  </a:lnTo>
                  <a:lnTo>
                    <a:pt x="201" y="0"/>
                  </a:lnTo>
                  <a:lnTo>
                    <a:pt x="20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53" name="Freeform 13"/>
            <p:cNvSpPr>
              <a:spLocks/>
            </p:cNvSpPr>
            <p:nvPr/>
          </p:nvSpPr>
          <p:spPr bwMode="ltGray">
            <a:xfrm>
              <a:off x="3674" y="4086"/>
              <a:ext cx="196" cy="234"/>
            </a:xfrm>
            <a:custGeom>
              <a:avLst/>
              <a:gdLst/>
              <a:ahLst/>
              <a:cxnLst>
                <a:cxn ang="0">
                  <a:pos x="167" y="54"/>
                </a:cxn>
                <a:cxn ang="0">
                  <a:pos x="113" y="24"/>
                </a:cxn>
                <a:cxn ang="0">
                  <a:pos x="83" y="0"/>
                </a:cxn>
                <a:cxn ang="0">
                  <a:pos x="80" y="62"/>
                </a:cxn>
                <a:cxn ang="0">
                  <a:pos x="58" y="100"/>
                </a:cxn>
                <a:cxn ang="0">
                  <a:pos x="54" y="160"/>
                </a:cxn>
                <a:cxn ang="0">
                  <a:pos x="36" y="202"/>
                </a:cxn>
                <a:cxn ang="0">
                  <a:pos x="0" y="234"/>
                </a:cxn>
                <a:cxn ang="0">
                  <a:pos x="146" y="234"/>
                </a:cxn>
                <a:cxn ang="0">
                  <a:pos x="170" y="198"/>
                </a:cxn>
                <a:cxn ang="0">
                  <a:pos x="158" y="138"/>
                </a:cxn>
                <a:cxn ang="0">
                  <a:pos x="196" y="100"/>
                </a:cxn>
                <a:cxn ang="0">
                  <a:pos x="191" y="54"/>
                </a:cxn>
                <a:cxn ang="0">
                  <a:pos x="167" y="54"/>
                </a:cxn>
                <a:cxn ang="0">
                  <a:pos x="167" y="54"/>
                </a:cxn>
                <a:cxn ang="0">
                  <a:pos x="167" y="54"/>
                </a:cxn>
              </a:cxnLst>
              <a:rect l="0" t="0" r="r" b="b"/>
              <a:pathLst>
                <a:path w="196" h="234">
                  <a:moveTo>
                    <a:pt x="167" y="54"/>
                  </a:moveTo>
                  <a:lnTo>
                    <a:pt x="113" y="24"/>
                  </a:lnTo>
                  <a:lnTo>
                    <a:pt x="83" y="0"/>
                  </a:lnTo>
                  <a:lnTo>
                    <a:pt x="80" y="62"/>
                  </a:lnTo>
                  <a:lnTo>
                    <a:pt x="58" y="100"/>
                  </a:lnTo>
                  <a:lnTo>
                    <a:pt x="54" y="160"/>
                  </a:lnTo>
                  <a:lnTo>
                    <a:pt x="36" y="202"/>
                  </a:lnTo>
                  <a:lnTo>
                    <a:pt x="0" y="234"/>
                  </a:lnTo>
                  <a:lnTo>
                    <a:pt x="146" y="234"/>
                  </a:lnTo>
                  <a:lnTo>
                    <a:pt x="170" y="198"/>
                  </a:lnTo>
                  <a:lnTo>
                    <a:pt x="158" y="138"/>
                  </a:lnTo>
                  <a:lnTo>
                    <a:pt x="196" y="100"/>
                  </a:lnTo>
                  <a:lnTo>
                    <a:pt x="191" y="54"/>
                  </a:lnTo>
                  <a:lnTo>
                    <a:pt x="167" y="54"/>
                  </a:lnTo>
                  <a:lnTo>
                    <a:pt x="167" y="54"/>
                  </a:lnTo>
                  <a:lnTo>
                    <a:pt x="167" y="5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54" name="Freeform 14"/>
            <p:cNvSpPr>
              <a:spLocks/>
            </p:cNvSpPr>
            <p:nvPr/>
          </p:nvSpPr>
          <p:spPr bwMode="ltGray">
            <a:xfrm>
              <a:off x="3476" y="4068"/>
              <a:ext cx="190" cy="252"/>
            </a:xfrm>
            <a:custGeom>
              <a:avLst/>
              <a:gdLst/>
              <a:ahLst/>
              <a:cxnLst>
                <a:cxn ang="0">
                  <a:pos x="190" y="0"/>
                </a:cxn>
                <a:cxn ang="0">
                  <a:pos x="166" y="0"/>
                </a:cxn>
                <a:cxn ang="0">
                  <a:pos x="158" y="38"/>
                </a:cxn>
                <a:cxn ang="0">
                  <a:pos x="138" y="120"/>
                </a:cxn>
                <a:cxn ang="0">
                  <a:pos x="94" y="180"/>
                </a:cxn>
                <a:cxn ang="0">
                  <a:pos x="62" y="234"/>
                </a:cxn>
                <a:cxn ang="0">
                  <a:pos x="0" y="252"/>
                </a:cxn>
                <a:cxn ang="0">
                  <a:pos x="128" y="252"/>
                </a:cxn>
                <a:cxn ang="0">
                  <a:pos x="142" y="188"/>
                </a:cxn>
                <a:cxn ang="0">
                  <a:pos x="186" y="90"/>
                </a:cxn>
                <a:cxn ang="0">
                  <a:pos x="190" y="38"/>
                </a:cxn>
                <a:cxn ang="0">
                  <a:pos x="190" y="0"/>
                </a:cxn>
                <a:cxn ang="0">
                  <a:pos x="190" y="0"/>
                </a:cxn>
                <a:cxn ang="0">
                  <a:pos x="190" y="0"/>
                </a:cxn>
                <a:cxn ang="0">
                  <a:pos x="190" y="0"/>
                </a:cxn>
              </a:cxnLst>
              <a:rect l="0" t="0" r="r" b="b"/>
              <a:pathLst>
                <a:path w="190" h="252">
                  <a:moveTo>
                    <a:pt x="190" y="0"/>
                  </a:moveTo>
                  <a:lnTo>
                    <a:pt x="166" y="0"/>
                  </a:lnTo>
                  <a:lnTo>
                    <a:pt x="158" y="38"/>
                  </a:lnTo>
                  <a:lnTo>
                    <a:pt x="138" y="120"/>
                  </a:lnTo>
                  <a:lnTo>
                    <a:pt x="94" y="180"/>
                  </a:lnTo>
                  <a:lnTo>
                    <a:pt x="62" y="234"/>
                  </a:lnTo>
                  <a:lnTo>
                    <a:pt x="0" y="252"/>
                  </a:lnTo>
                  <a:lnTo>
                    <a:pt x="128" y="252"/>
                  </a:lnTo>
                  <a:lnTo>
                    <a:pt x="142" y="188"/>
                  </a:lnTo>
                  <a:lnTo>
                    <a:pt x="186" y="90"/>
                  </a:lnTo>
                  <a:lnTo>
                    <a:pt x="190" y="38"/>
                  </a:lnTo>
                  <a:lnTo>
                    <a:pt x="190" y="0"/>
                  </a:lnTo>
                  <a:lnTo>
                    <a:pt x="190" y="0"/>
                  </a:lnTo>
                  <a:lnTo>
                    <a:pt x="190" y="0"/>
                  </a:lnTo>
                  <a:lnTo>
                    <a:pt x="190"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55" name="Freeform 15"/>
            <p:cNvSpPr>
              <a:spLocks/>
            </p:cNvSpPr>
            <p:nvPr/>
          </p:nvSpPr>
          <p:spPr bwMode="ltGray">
            <a:xfrm>
              <a:off x="3170" y="4188"/>
              <a:ext cx="230" cy="132"/>
            </a:xfrm>
            <a:custGeom>
              <a:avLst/>
              <a:gdLst/>
              <a:ahLst/>
              <a:cxnLst>
                <a:cxn ang="0">
                  <a:pos x="197" y="0"/>
                </a:cxn>
                <a:cxn ang="0">
                  <a:pos x="191" y="0"/>
                </a:cxn>
                <a:cxn ang="0">
                  <a:pos x="185" y="0"/>
                </a:cxn>
                <a:cxn ang="0">
                  <a:pos x="173" y="0"/>
                </a:cxn>
                <a:cxn ang="0">
                  <a:pos x="161" y="0"/>
                </a:cxn>
                <a:cxn ang="0">
                  <a:pos x="155" y="0"/>
                </a:cxn>
                <a:cxn ang="0">
                  <a:pos x="138" y="6"/>
                </a:cxn>
                <a:cxn ang="0">
                  <a:pos x="132" y="6"/>
                </a:cxn>
                <a:cxn ang="0">
                  <a:pos x="35" y="18"/>
                </a:cxn>
                <a:cxn ang="0">
                  <a:pos x="11" y="30"/>
                </a:cxn>
                <a:cxn ang="0">
                  <a:pos x="23" y="54"/>
                </a:cxn>
                <a:cxn ang="0">
                  <a:pos x="0" y="100"/>
                </a:cxn>
                <a:cxn ang="0">
                  <a:pos x="0" y="132"/>
                </a:cxn>
                <a:cxn ang="0">
                  <a:pos x="162" y="132"/>
                </a:cxn>
                <a:cxn ang="0">
                  <a:pos x="204" y="88"/>
                </a:cxn>
                <a:cxn ang="0">
                  <a:pos x="230" y="46"/>
                </a:cxn>
                <a:cxn ang="0">
                  <a:pos x="214" y="24"/>
                </a:cxn>
                <a:cxn ang="0">
                  <a:pos x="215" y="0"/>
                </a:cxn>
                <a:cxn ang="0">
                  <a:pos x="209" y="0"/>
                </a:cxn>
                <a:cxn ang="0">
                  <a:pos x="203" y="0"/>
                </a:cxn>
                <a:cxn ang="0">
                  <a:pos x="203" y="0"/>
                </a:cxn>
                <a:cxn ang="0">
                  <a:pos x="197" y="0"/>
                </a:cxn>
                <a:cxn ang="0">
                  <a:pos x="197" y="0"/>
                </a:cxn>
                <a:cxn ang="0">
                  <a:pos x="197" y="0"/>
                </a:cxn>
              </a:cxnLst>
              <a:rect l="0" t="0" r="r" b="b"/>
              <a:pathLst>
                <a:path w="230" h="132">
                  <a:moveTo>
                    <a:pt x="197" y="0"/>
                  </a:moveTo>
                  <a:lnTo>
                    <a:pt x="191" y="0"/>
                  </a:lnTo>
                  <a:lnTo>
                    <a:pt x="185" y="0"/>
                  </a:lnTo>
                  <a:lnTo>
                    <a:pt x="173" y="0"/>
                  </a:lnTo>
                  <a:lnTo>
                    <a:pt x="161" y="0"/>
                  </a:lnTo>
                  <a:lnTo>
                    <a:pt x="155" y="0"/>
                  </a:lnTo>
                  <a:lnTo>
                    <a:pt x="138" y="6"/>
                  </a:lnTo>
                  <a:lnTo>
                    <a:pt x="132" y="6"/>
                  </a:lnTo>
                  <a:lnTo>
                    <a:pt x="35" y="18"/>
                  </a:lnTo>
                  <a:lnTo>
                    <a:pt x="11" y="30"/>
                  </a:lnTo>
                  <a:lnTo>
                    <a:pt x="23" y="54"/>
                  </a:lnTo>
                  <a:lnTo>
                    <a:pt x="0" y="100"/>
                  </a:lnTo>
                  <a:lnTo>
                    <a:pt x="0" y="132"/>
                  </a:lnTo>
                  <a:lnTo>
                    <a:pt x="162" y="132"/>
                  </a:lnTo>
                  <a:lnTo>
                    <a:pt x="204" y="88"/>
                  </a:lnTo>
                  <a:lnTo>
                    <a:pt x="230" y="46"/>
                  </a:lnTo>
                  <a:lnTo>
                    <a:pt x="214" y="24"/>
                  </a:lnTo>
                  <a:lnTo>
                    <a:pt x="215" y="0"/>
                  </a:lnTo>
                  <a:lnTo>
                    <a:pt x="209" y="0"/>
                  </a:lnTo>
                  <a:lnTo>
                    <a:pt x="203" y="0"/>
                  </a:lnTo>
                  <a:lnTo>
                    <a:pt x="203" y="0"/>
                  </a:lnTo>
                  <a:lnTo>
                    <a:pt x="197" y="0"/>
                  </a:lnTo>
                  <a:lnTo>
                    <a:pt x="197" y="0"/>
                  </a:lnTo>
                  <a:lnTo>
                    <a:pt x="197"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56" name="Freeform 16"/>
            <p:cNvSpPr>
              <a:spLocks/>
            </p:cNvSpPr>
            <p:nvPr/>
          </p:nvSpPr>
          <p:spPr bwMode="ltGray">
            <a:xfrm>
              <a:off x="3044" y="4218"/>
              <a:ext cx="89" cy="102"/>
            </a:xfrm>
            <a:custGeom>
              <a:avLst/>
              <a:gdLst/>
              <a:ahLst/>
              <a:cxnLst>
                <a:cxn ang="0">
                  <a:pos x="71" y="0"/>
                </a:cxn>
                <a:cxn ang="0">
                  <a:pos x="66" y="48"/>
                </a:cxn>
                <a:cxn ang="0">
                  <a:pos x="30" y="72"/>
                </a:cxn>
                <a:cxn ang="0">
                  <a:pos x="0" y="102"/>
                </a:cxn>
                <a:cxn ang="0">
                  <a:pos x="66" y="102"/>
                </a:cxn>
                <a:cxn ang="0">
                  <a:pos x="88" y="56"/>
                </a:cxn>
                <a:cxn ang="0">
                  <a:pos x="89" y="6"/>
                </a:cxn>
                <a:cxn ang="0">
                  <a:pos x="71" y="0"/>
                </a:cxn>
                <a:cxn ang="0">
                  <a:pos x="71" y="0"/>
                </a:cxn>
                <a:cxn ang="0">
                  <a:pos x="71" y="0"/>
                </a:cxn>
              </a:cxnLst>
              <a:rect l="0" t="0" r="r" b="b"/>
              <a:pathLst>
                <a:path w="89" h="102">
                  <a:moveTo>
                    <a:pt x="71" y="0"/>
                  </a:moveTo>
                  <a:lnTo>
                    <a:pt x="66" y="48"/>
                  </a:lnTo>
                  <a:lnTo>
                    <a:pt x="30" y="72"/>
                  </a:lnTo>
                  <a:lnTo>
                    <a:pt x="0" y="102"/>
                  </a:lnTo>
                  <a:lnTo>
                    <a:pt x="66" y="102"/>
                  </a:lnTo>
                  <a:lnTo>
                    <a:pt x="88" y="56"/>
                  </a:lnTo>
                  <a:lnTo>
                    <a:pt x="89" y="6"/>
                  </a:lnTo>
                  <a:lnTo>
                    <a:pt x="71" y="0"/>
                  </a:lnTo>
                  <a:lnTo>
                    <a:pt x="71" y="0"/>
                  </a:lnTo>
                  <a:lnTo>
                    <a:pt x="7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sp>
          <p:nvSpPr>
            <p:cNvPr id="10257" name="Freeform 17"/>
            <p:cNvSpPr>
              <a:spLocks/>
            </p:cNvSpPr>
            <p:nvPr/>
          </p:nvSpPr>
          <p:spPr bwMode="ltGray">
            <a:xfrm>
              <a:off x="5482" y="3367"/>
              <a:ext cx="278" cy="953"/>
            </a:xfrm>
            <a:custGeom>
              <a:avLst/>
              <a:gdLst/>
              <a:ahLst/>
              <a:cxnLst>
                <a:cxn ang="0">
                  <a:pos x="278" y="24"/>
                </a:cxn>
                <a:cxn ang="0">
                  <a:pos x="272" y="24"/>
                </a:cxn>
                <a:cxn ang="0">
                  <a:pos x="272" y="18"/>
                </a:cxn>
                <a:cxn ang="0">
                  <a:pos x="266" y="18"/>
                </a:cxn>
                <a:cxn ang="0">
                  <a:pos x="254" y="12"/>
                </a:cxn>
                <a:cxn ang="0">
                  <a:pos x="236" y="6"/>
                </a:cxn>
                <a:cxn ang="0">
                  <a:pos x="212" y="0"/>
                </a:cxn>
                <a:cxn ang="0">
                  <a:pos x="206" y="6"/>
                </a:cxn>
                <a:cxn ang="0">
                  <a:pos x="198" y="129"/>
                </a:cxn>
                <a:cxn ang="0">
                  <a:pos x="184" y="209"/>
                </a:cxn>
                <a:cxn ang="0">
                  <a:pos x="182" y="249"/>
                </a:cxn>
                <a:cxn ang="0">
                  <a:pos x="200" y="339"/>
                </a:cxn>
                <a:cxn ang="0">
                  <a:pos x="186" y="481"/>
                </a:cxn>
                <a:cxn ang="0">
                  <a:pos x="176" y="521"/>
                </a:cxn>
                <a:cxn ang="0">
                  <a:pos x="156" y="601"/>
                </a:cxn>
                <a:cxn ang="0">
                  <a:pos x="172" y="681"/>
                </a:cxn>
                <a:cxn ang="0">
                  <a:pos x="138" y="765"/>
                </a:cxn>
                <a:cxn ang="0">
                  <a:pos x="96" y="847"/>
                </a:cxn>
                <a:cxn ang="0">
                  <a:pos x="50" y="899"/>
                </a:cxn>
                <a:cxn ang="0">
                  <a:pos x="0" y="953"/>
                </a:cxn>
                <a:cxn ang="0">
                  <a:pos x="278" y="953"/>
                </a:cxn>
                <a:cxn ang="0">
                  <a:pos x="278" y="24"/>
                </a:cxn>
                <a:cxn ang="0">
                  <a:pos x="278" y="24"/>
                </a:cxn>
                <a:cxn ang="0">
                  <a:pos x="278" y="24"/>
                </a:cxn>
              </a:cxnLst>
              <a:rect l="0" t="0" r="r" b="b"/>
              <a:pathLst>
                <a:path w="278" h="953">
                  <a:moveTo>
                    <a:pt x="278" y="24"/>
                  </a:moveTo>
                  <a:lnTo>
                    <a:pt x="272" y="24"/>
                  </a:lnTo>
                  <a:lnTo>
                    <a:pt x="272" y="18"/>
                  </a:lnTo>
                  <a:lnTo>
                    <a:pt x="266" y="18"/>
                  </a:lnTo>
                  <a:lnTo>
                    <a:pt x="254" y="12"/>
                  </a:lnTo>
                  <a:lnTo>
                    <a:pt x="236" y="6"/>
                  </a:lnTo>
                  <a:lnTo>
                    <a:pt x="212" y="0"/>
                  </a:lnTo>
                  <a:lnTo>
                    <a:pt x="206" y="6"/>
                  </a:lnTo>
                  <a:lnTo>
                    <a:pt x="198" y="129"/>
                  </a:lnTo>
                  <a:lnTo>
                    <a:pt x="184" y="209"/>
                  </a:lnTo>
                  <a:lnTo>
                    <a:pt x="182" y="249"/>
                  </a:lnTo>
                  <a:lnTo>
                    <a:pt x="200" y="339"/>
                  </a:lnTo>
                  <a:lnTo>
                    <a:pt x="186" y="481"/>
                  </a:lnTo>
                  <a:lnTo>
                    <a:pt x="176" y="521"/>
                  </a:lnTo>
                  <a:lnTo>
                    <a:pt x="156" y="601"/>
                  </a:lnTo>
                  <a:lnTo>
                    <a:pt x="172" y="681"/>
                  </a:lnTo>
                  <a:lnTo>
                    <a:pt x="138" y="765"/>
                  </a:lnTo>
                  <a:lnTo>
                    <a:pt x="96" y="847"/>
                  </a:lnTo>
                  <a:lnTo>
                    <a:pt x="50" y="899"/>
                  </a:lnTo>
                  <a:lnTo>
                    <a:pt x="0" y="953"/>
                  </a:lnTo>
                  <a:lnTo>
                    <a:pt x="278" y="953"/>
                  </a:lnTo>
                  <a:lnTo>
                    <a:pt x="278" y="24"/>
                  </a:lnTo>
                  <a:lnTo>
                    <a:pt x="278" y="24"/>
                  </a:lnTo>
                  <a:lnTo>
                    <a:pt x="278" y="2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zh-CN" altLang="en-US"/>
            </a:p>
          </p:txBody>
        </p:sp>
      </p:grpSp>
      <p:sp>
        <p:nvSpPr>
          <p:cNvPr id="10258" name="Rectangle 18"/>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smtClean="0"/>
              <a:t>单击此处编辑母版标题样式</a:t>
            </a:r>
          </a:p>
        </p:txBody>
      </p:sp>
      <p:sp>
        <p:nvSpPr>
          <p:cNvPr id="10259" name="Rectangle 19"/>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000000"/>
                  </a:outerShdw>
                </a:effectLst>
              </a:defRPr>
            </a:lvl1pPr>
          </a:lstStyle>
          <a:p>
            <a:endParaRPr lang="en-US" altLang="zh-CN"/>
          </a:p>
        </p:txBody>
      </p:sp>
      <p:sp>
        <p:nvSpPr>
          <p:cNvPr id="10260" name="Rectangle 2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000000"/>
                  </a:outerShdw>
                </a:effectLst>
              </a:defRPr>
            </a:lvl1pPr>
          </a:lstStyle>
          <a:p>
            <a:endParaRPr lang="en-US" altLang="zh-CN"/>
          </a:p>
        </p:txBody>
      </p:sp>
      <p:sp>
        <p:nvSpPr>
          <p:cNvPr id="10261" name="Rectangle 21"/>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000000"/>
                  </a:outerShdw>
                </a:effectLst>
              </a:defRPr>
            </a:lvl1pPr>
          </a:lstStyle>
          <a:p>
            <a:fld id="{427A1E2C-908C-45B5-BB0C-E6A31A7349D2}" type="slidenum">
              <a:rPr lang="en-US" altLang="zh-CN"/>
              <a:pPr/>
              <a:t>‹#›</a:t>
            </a:fld>
            <a:endParaRPr lang="en-US" altLang="zh-CN"/>
          </a:p>
        </p:txBody>
      </p:sp>
      <p:sp>
        <p:nvSpPr>
          <p:cNvPr id="10262" name="Rectangle 22"/>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dk2" tx1="lt1" bg2="dk1"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ransition>
    <p:random/>
  </p:transition>
  <p:txStyles>
    <p:titleStyle>
      <a:lvl1pPr algn="ctr" rtl="0" fontAlgn="base">
        <a:spcBef>
          <a:spcPct val="0"/>
        </a:spcBef>
        <a:spcAft>
          <a:spcPct val="0"/>
        </a:spcAft>
        <a:defRPr sz="4400">
          <a:solidFill>
            <a:srgbClr val="CCFFF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rgbClr val="CCFFFF"/>
          </a:solidFill>
          <a:effectLst>
            <a:outerShdw blurRad="38100" dist="38100" dir="2700000" algn="tl">
              <a:srgbClr val="000000"/>
            </a:outerShdw>
          </a:effectLst>
          <a:latin typeface="Arial" charset="0"/>
          <a:ea typeface="黑体" pitchFamily="2" charset="-122"/>
        </a:defRPr>
      </a:lvl2pPr>
      <a:lvl3pPr algn="ctr" rtl="0" fontAlgn="base">
        <a:spcBef>
          <a:spcPct val="0"/>
        </a:spcBef>
        <a:spcAft>
          <a:spcPct val="0"/>
        </a:spcAft>
        <a:defRPr sz="4400">
          <a:solidFill>
            <a:srgbClr val="CCFFFF"/>
          </a:solidFill>
          <a:effectLst>
            <a:outerShdw blurRad="38100" dist="38100" dir="2700000" algn="tl">
              <a:srgbClr val="000000"/>
            </a:outerShdw>
          </a:effectLst>
          <a:latin typeface="Arial" charset="0"/>
          <a:ea typeface="黑体" pitchFamily="2" charset="-122"/>
        </a:defRPr>
      </a:lvl3pPr>
      <a:lvl4pPr algn="ctr" rtl="0" fontAlgn="base">
        <a:spcBef>
          <a:spcPct val="0"/>
        </a:spcBef>
        <a:spcAft>
          <a:spcPct val="0"/>
        </a:spcAft>
        <a:defRPr sz="4400">
          <a:solidFill>
            <a:srgbClr val="CCFFFF"/>
          </a:solidFill>
          <a:effectLst>
            <a:outerShdw blurRad="38100" dist="38100" dir="2700000" algn="tl">
              <a:srgbClr val="000000"/>
            </a:outerShdw>
          </a:effectLst>
          <a:latin typeface="Arial" charset="0"/>
          <a:ea typeface="黑体" pitchFamily="2" charset="-122"/>
        </a:defRPr>
      </a:lvl4pPr>
      <a:lvl5pPr algn="ctr" rtl="0" fontAlgn="base">
        <a:spcBef>
          <a:spcPct val="0"/>
        </a:spcBef>
        <a:spcAft>
          <a:spcPct val="0"/>
        </a:spcAft>
        <a:defRPr sz="4400">
          <a:solidFill>
            <a:srgbClr val="CCFFFF"/>
          </a:solidFill>
          <a:effectLst>
            <a:outerShdw blurRad="38100" dist="38100" dir="2700000" algn="tl">
              <a:srgbClr val="000000"/>
            </a:outerShdw>
          </a:effectLst>
          <a:latin typeface="Arial" charset="0"/>
          <a:ea typeface="黑体" pitchFamily="2" charset="-122"/>
        </a:defRPr>
      </a:lvl5pPr>
      <a:lvl6pPr marL="457200" algn="ctr" rtl="0" fontAlgn="base">
        <a:spcBef>
          <a:spcPct val="0"/>
        </a:spcBef>
        <a:spcAft>
          <a:spcPct val="0"/>
        </a:spcAft>
        <a:defRPr sz="4400">
          <a:solidFill>
            <a:srgbClr val="CCFFFF"/>
          </a:solidFill>
          <a:effectLst>
            <a:outerShdw blurRad="38100" dist="38100" dir="2700000" algn="tl">
              <a:srgbClr val="000000"/>
            </a:outerShdw>
          </a:effectLst>
          <a:latin typeface="Arial" charset="0"/>
          <a:ea typeface="黑体" pitchFamily="2" charset="-122"/>
        </a:defRPr>
      </a:lvl6pPr>
      <a:lvl7pPr marL="914400" algn="ctr" rtl="0" fontAlgn="base">
        <a:spcBef>
          <a:spcPct val="0"/>
        </a:spcBef>
        <a:spcAft>
          <a:spcPct val="0"/>
        </a:spcAft>
        <a:defRPr sz="4400">
          <a:solidFill>
            <a:srgbClr val="CCFFFF"/>
          </a:solidFill>
          <a:effectLst>
            <a:outerShdw blurRad="38100" dist="38100" dir="2700000" algn="tl">
              <a:srgbClr val="000000"/>
            </a:outerShdw>
          </a:effectLst>
          <a:latin typeface="Arial" charset="0"/>
          <a:ea typeface="黑体" pitchFamily="2" charset="-122"/>
        </a:defRPr>
      </a:lvl7pPr>
      <a:lvl8pPr marL="1371600" algn="ctr" rtl="0" fontAlgn="base">
        <a:spcBef>
          <a:spcPct val="0"/>
        </a:spcBef>
        <a:spcAft>
          <a:spcPct val="0"/>
        </a:spcAft>
        <a:defRPr sz="4400">
          <a:solidFill>
            <a:srgbClr val="CCFFFF"/>
          </a:solidFill>
          <a:effectLst>
            <a:outerShdw blurRad="38100" dist="38100" dir="2700000" algn="tl">
              <a:srgbClr val="000000"/>
            </a:outerShdw>
          </a:effectLst>
          <a:latin typeface="Arial" charset="0"/>
          <a:ea typeface="黑体" pitchFamily="2" charset="-122"/>
        </a:defRPr>
      </a:lvl8pPr>
      <a:lvl9pPr marL="1828800" algn="ctr" rtl="0" fontAlgn="base">
        <a:spcBef>
          <a:spcPct val="0"/>
        </a:spcBef>
        <a:spcAft>
          <a:spcPct val="0"/>
        </a:spcAft>
        <a:defRPr sz="4400">
          <a:solidFill>
            <a:srgbClr val="CCFFFF"/>
          </a:solidFill>
          <a:effectLst>
            <a:outerShdw blurRad="38100" dist="38100" dir="2700000" algn="tl">
              <a:srgbClr val="000000"/>
            </a:outerShdw>
          </a:effectLst>
          <a:latin typeface="Arial" charset="0"/>
          <a:ea typeface="黑体" pitchFamily="2" charset="-122"/>
        </a:defRPr>
      </a:lvl9pPr>
    </p:titleStyle>
    <p:bodyStyle>
      <a:lvl1pPr marL="342900" indent="-342900" algn="l" rtl="0" fontAlgn="base">
        <a:lnSpc>
          <a:spcPct val="130000"/>
        </a:lnSpc>
        <a:spcBef>
          <a:spcPct val="20000"/>
        </a:spcBef>
        <a:spcAft>
          <a:spcPct val="0"/>
        </a:spcAft>
        <a:buClr>
          <a:schemeClr val="hlink"/>
        </a:buClr>
        <a:buSzPct val="70000"/>
        <a:buFont typeface="Wingdings" pitchFamily="2" charset="2"/>
        <a:buChar char="u"/>
        <a:defRPr sz="3200" b="1">
          <a:solidFill>
            <a:schemeClr val="tx1"/>
          </a:solidFill>
          <a:effectLst>
            <a:outerShdw blurRad="38100" dist="38100" dir="2700000" algn="tl">
              <a:srgbClr val="000000"/>
            </a:outerShdw>
          </a:effectLst>
          <a:latin typeface="+mn-lt"/>
          <a:ea typeface="+mn-ea"/>
          <a:cs typeface="+mn-cs"/>
        </a:defRPr>
      </a:lvl1pPr>
      <a:lvl2pPr marL="742950" indent="-285750" algn="l" rtl="0" fontAlgn="base">
        <a:lnSpc>
          <a:spcPct val="130000"/>
        </a:lnSpc>
        <a:spcBef>
          <a:spcPct val="20000"/>
        </a:spcBef>
        <a:spcAft>
          <a:spcPct val="0"/>
        </a:spcAft>
        <a:buChar char="–"/>
        <a:defRPr sz="2800" b="1">
          <a:solidFill>
            <a:schemeClr val="tx1"/>
          </a:solidFill>
          <a:effectLst>
            <a:outerShdw blurRad="38100" dist="38100" dir="2700000" algn="tl">
              <a:srgbClr val="000000"/>
            </a:outerShdw>
          </a:effectLst>
          <a:latin typeface="+mn-lt"/>
          <a:ea typeface="+mn-ea"/>
        </a:defRPr>
      </a:lvl2pPr>
      <a:lvl3pPr marL="1143000" indent="-228600" algn="l" rtl="0" fontAlgn="base">
        <a:lnSpc>
          <a:spcPct val="130000"/>
        </a:lnSpc>
        <a:spcBef>
          <a:spcPct val="20000"/>
        </a:spcBef>
        <a:spcAft>
          <a:spcPct val="0"/>
        </a:spcAft>
        <a:buClr>
          <a:schemeClr val="tx2"/>
        </a:buClr>
        <a:buSzPct val="70000"/>
        <a:buFont typeface="Wingdings" pitchFamily="2" charset="2"/>
        <a:buChar char="u"/>
        <a:defRPr sz="2400" b="1">
          <a:solidFill>
            <a:schemeClr val="tx1"/>
          </a:solidFill>
          <a:effectLst>
            <a:outerShdw blurRad="38100" dist="38100" dir="2700000" algn="tl">
              <a:srgbClr val="000000"/>
            </a:outerShdw>
          </a:effectLst>
          <a:latin typeface="+mn-lt"/>
          <a:ea typeface="+mn-ea"/>
        </a:defRPr>
      </a:lvl3pPr>
      <a:lvl4pPr marL="1600200" indent="-228600" algn="l" rtl="0" fontAlgn="base">
        <a:lnSpc>
          <a:spcPct val="130000"/>
        </a:lnSpc>
        <a:spcBef>
          <a:spcPct val="20000"/>
        </a:spcBef>
        <a:spcAft>
          <a:spcPct val="0"/>
        </a:spcAft>
        <a:buChar char="–"/>
        <a:defRPr sz="2000" b="1">
          <a:solidFill>
            <a:schemeClr val="tx1"/>
          </a:solidFill>
          <a:effectLst>
            <a:outerShdw blurRad="38100" dist="38100" dir="2700000" algn="tl">
              <a:srgbClr val="000000"/>
            </a:outerShdw>
          </a:effectLst>
          <a:latin typeface="+mn-lt"/>
          <a:ea typeface="+mn-ea"/>
        </a:defRPr>
      </a:lvl4pPr>
      <a:lvl5pPr marL="2057400" indent="-228600" algn="l" rtl="0" fontAlgn="base">
        <a:lnSpc>
          <a:spcPct val="130000"/>
        </a:lnSpc>
        <a:spcBef>
          <a:spcPct val="20000"/>
        </a:spcBef>
        <a:spcAft>
          <a:spcPct val="0"/>
        </a:spcAft>
        <a:buClr>
          <a:schemeClr val="folHlink"/>
        </a:buClr>
        <a:buSzPct val="70000"/>
        <a:buFont typeface="Wingdings" pitchFamily="2" charset="2"/>
        <a:buChar char="u"/>
        <a:defRPr sz="2000" b="1">
          <a:solidFill>
            <a:schemeClr val="tx1"/>
          </a:solidFill>
          <a:effectLst>
            <a:outerShdw blurRad="38100" dist="38100" dir="2700000" algn="tl">
              <a:srgbClr val="000000"/>
            </a:outerShdw>
          </a:effectLst>
          <a:latin typeface="+mn-lt"/>
          <a:ea typeface="+mn-ea"/>
        </a:defRPr>
      </a:lvl5pPr>
      <a:lvl6pPr marL="2514600" indent="-228600" algn="l" rtl="0" fontAlgn="base">
        <a:lnSpc>
          <a:spcPct val="130000"/>
        </a:lnSpc>
        <a:spcBef>
          <a:spcPct val="20000"/>
        </a:spcBef>
        <a:spcAft>
          <a:spcPct val="0"/>
        </a:spcAft>
        <a:buClr>
          <a:schemeClr val="folHlink"/>
        </a:buClr>
        <a:buSzPct val="70000"/>
        <a:buFont typeface="Wingdings" pitchFamily="2" charset="2"/>
        <a:buChar char="u"/>
        <a:defRPr sz="2000" b="1">
          <a:solidFill>
            <a:schemeClr val="tx1"/>
          </a:solidFill>
          <a:effectLst>
            <a:outerShdw blurRad="38100" dist="38100" dir="2700000" algn="tl">
              <a:srgbClr val="000000"/>
            </a:outerShdw>
          </a:effectLst>
          <a:latin typeface="+mn-lt"/>
          <a:ea typeface="+mn-ea"/>
        </a:defRPr>
      </a:lvl6pPr>
      <a:lvl7pPr marL="2971800" indent="-228600" algn="l" rtl="0" fontAlgn="base">
        <a:lnSpc>
          <a:spcPct val="130000"/>
        </a:lnSpc>
        <a:spcBef>
          <a:spcPct val="20000"/>
        </a:spcBef>
        <a:spcAft>
          <a:spcPct val="0"/>
        </a:spcAft>
        <a:buClr>
          <a:schemeClr val="folHlink"/>
        </a:buClr>
        <a:buSzPct val="70000"/>
        <a:buFont typeface="Wingdings" pitchFamily="2" charset="2"/>
        <a:buChar char="u"/>
        <a:defRPr sz="2000" b="1">
          <a:solidFill>
            <a:schemeClr val="tx1"/>
          </a:solidFill>
          <a:effectLst>
            <a:outerShdw blurRad="38100" dist="38100" dir="2700000" algn="tl">
              <a:srgbClr val="000000"/>
            </a:outerShdw>
          </a:effectLst>
          <a:latin typeface="+mn-lt"/>
          <a:ea typeface="+mn-ea"/>
        </a:defRPr>
      </a:lvl7pPr>
      <a:lvl8pPr marL="3429000" indent="-228600" algn="l" rtl="0" fontAlgn="base">
        <a:lnSpc>
          <a:spcPct val="130000"/>
        </a:lnSpc>
        <a:spcBef>
          <a:spcPct val="20000"/>
        </a:spcBef>
        <a:spcAft>
          <a:spcPct val="0"/>
        </a:spcAft>
        <a:buClr>
          <a:schemeClr val="folHlink"/>
        </a:buClr>
        <a:buSzPct val="70000"/>
        <a:buFont typeface="Wingdings" pitchFamily="2" charset="2"/>
        <a:buChar char="u"/>
        <a:defRPr sz="2000" b="1">
          <a:solidFill>
            <a:schemeClr val="tx1"/>
          </a:solidFill>
          <a:effectLst>
            <a:outerShdw blurRad="38100" dist="38100" dir="2700000" algn="tl">
              <a:srgbClr val="000000"/>
            </a:outerShdw>
          </a:effectLst>
          <a:latin typeface="+mn-lt"/>
          <a:ea typeface="+mn-ea"/>
        </a:defRPr>
      </a:lvl8pPr>
      <a:lvl9pPr marL="3886200" indent="-228600" algn="l" rtl="0" fontAlgn="base">
        <a:lnSpc>
          <a:spcPct val="130000"/>
        </a:lnSpc>
        <a:spcBef>
          <a:spcPct val="20000"/>
        </a:spcBef>
        <a:spcAft>
          <a:spcPct val="0"/>
        </a:spcAft>
        <a:buClr>
          <a:schemeClr val="folHlink"/>
        </a:buClr>
        <a:buSzPct val="70000"/>
        <a:buFont typeface="Wingdings" pitchFamily="2" charset="2"/>
        <a:buChar char="u"/>
        <a:defRPr sz="2000" b="1">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64470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ransition spd="med">
    <p:fade/>
  </p:transition>
  <p:hf sldNum="0" hdr="0" ftr="0" dt="0"/>
  <p:txStyles>
    <p:titleStyle>
      <a:lvl1pPr algn="l" rtl="0" eaLnBrk="0" fontAlgn="base" hangingPunct="0">
        <a:spcBef>
          <a:spcPct val="0"/>
        </a:spcBef>
        <a:spcAft>
          <a:spcPct val="0"/>
        </a:spcAft>
        <a:defRPr sz="3000" b="1">
          <a:solidFill>
            <a:srgbClr val="FFFFFF"/>
          </a:solidFill>
          <a:effectLst>
            <a:outerShdw blurRad="38100" dist="38100" dir="2700000" algn="tl">
              <a:srgbClr val="000000">
                <a:alpha val="43137"/>
              </a:srgbClr>
            </a:outerShdw>
          </a:effectLst>
          <a:latin typeface="黑体" pitchFamily="49" charset="-122"/>
          <a:ea typeface="黑体" pitchFamily="49" charset="-122"/>
          <a:cs typeface="MS PGothic" pitchFamily="34" charset="-128"/>
        </a:defRPr>
      </a:lvl1pPr>
      <a:lvl2pPr algn="l" rtl="0" eaLnBrk="0" fontAlgn="base" hangingPunct="0">
        <a:spcBef>
          <a:spcPct val="0"/>
        </a:spcBef>
        <a:spcAft>
          <a:spcPct val="0"/>
        </a:spcAft>
        <a:defRPr sz="3000" b="1">
          <a:solidFill>
            <a:srgbClr val="FFFFFF"/>
          </a:solidFill>
          <a:effectLst>
            <a:outerShdw blurRad="38100" dist="38100" dir="2700000" algn="tl">
              <a:srgbClr val="000000"/>
            </a:outerShdw>
          </a:effectLst>
          <a:latin typeface="黑体" pitchFamily="49" charset="-122"/>
          <a:ea typeface="黑体" pitchFamily="49" charset="-122"/>
          <a:cs typeface="MS PGothic" pitchFamily="34" charset="-128"/>
        </a:defRPr>
      </a:lvl2pPr>
      <a:lvl3pPr algn="l" rtl="0" eaLnBrk="0" fontAlgn="base" hangingPunct="0">
        <a:spcBef>
          <a:spcPct val="0"/>
        </a:spcBef>
        <a:spcAft>
          <a:spcPct val="0"/>
        </a:spcAft>
        <a:defRPr sz="3000" b="1">
          <a:solidFill>
            <a:srgbClr val="FFFFFF"/>
          </a:solidFill>
          <a:effectLst>
            <a:outerShdw blurRad="38100" dist="38100" dir="2700000" algn="tl">
              <a:srgbClr val="000000"/>
            </a:outerShdw>
          </a:effectLst>
          <a:latin typeface="黑体" pitchFamily="49" charset="-122"/>
          <a:ea typeface="黑体" pitchFamily="49" charset="-122"/>
          <a:cs typeface="MS PGothic" pitchFamily="34" charset="-128"/>
        </a:defRPr>
      </a:lvl3pPr>
      <a:lvl4pPr algn="l" rtl="0" eaLnBrk="0" fontAlgn="base" hangingPunct="0">
        <a:spcBef>
          <a:spcPct val="0"/>
        </a:spcBef>
        <a:spcAft>
          <a:spcPct val="0"/>
        </a:spcAft>
        <a:defRPr sz="3000" b="1">
          <a:solidFill>
            <a:srgbClr val="FFFFFF"/>
          </a:solidFill>
          <a:effectLst>
            <a:outerShdw blurRad="38100" dist="38100" dir="2700000" algn="tl">
              <a:srgbClr val="000000"/>
            </a:outerShdw>
          </a:effectLst>
          <a:latin typeface="黑体" pitchFamily="49" charset="-122"/>
          <a:ea typeface="黑体" pitchFamily="49" charset="-122"/>
          <a:cs typeface="MS PGothic" pitchFamily="34" charset="-128"/>
        </a:defRPr>
      </a:lvl4pPr>
      <a:lvl5pPr algn="l" rtl="0" eaLnBrk="0" fontAlgn="base" hangingPunct="0">
        <a:spcBef>
          <a:spcPct val="0"/>
        </a:spcBef>
        <a:spcAft>
          <a:spcPct val="0"/>
        </a:spcAft>
        <a:defRPr sz="3000" b="1">
          <a:solidFill>
            <a:srgbClr val="FFFFFF"/>
          </a:solidFill>
          <a:effectLst>
            <a:outerShdw blurRad="38100" dist="38100" dir="2700000" algn="tl">
              <a:srgbClr val="000000"/>
            </a:outerShdw>
          </a:effectLst>
          <a:latin typeface="黑体" pitchFamily="49" charset="-122"/>
          <a:ea typeface="黑体" pitchFamily="49" charset="-122"/>
          <a:cs typeface="MS PGothic" pitchFamily="34" charset="-128"/>
        </a:defRPr>
      </a:lvl5pPr>
      <a:lvl6pPr marL="457200" algn="l" rtl="0" eaLnBrk="1" fontAlgn="base" hangingPunct="1">
        <a:spcBef>
          <a:spcPct val="0"/>
        </a:spcBef>
        <a:spcAft>
          <a:spcPct val="0"/>
        </a:spcAft>
        <a:defRPr sz="2400" b="1">
          <a:solidFill>
            <a:srgbClr val="FFFFFF"/>
          </a:solidFill>
          <a:effectLst>
            <a:outerShdw blurRad="38100" dist="38100" dir="2700000" algn="tl">
              <a:srgbClr val="000000"/>
            </a:outerShdw>
          </a:effectLst>
          <a:latin typeface="Arial" pitchFamily="-97" charset="0"/>
          <a:ea typeface="ＭＳ Ｐゴシック" pitchFamily="-97" charset="-128"/>
          <a:cs typeface="ＭＳ Ｐゴシック" pitchFamily="-97" charset="-128"/>
        </a:defRPr>
      </a:lvl6pPr>
      <a:lvl7pPr marL="914400" algn="l" rtl="0" eaLnBrk="1" fontAlgn="base" hangingPunct="1">
        <a:spcBef>
          <a:spcPct val="0"/>
        </a:spcBef>
        <a:spcAft>
          <a:spcPct val="0"/>
        </a:spcAft>
        <a:defRPr sz="2400" b="1">
          <a:solidFill>
            <a:srgbClr val="FFFFFF"/>
          </a:solidFill>
          <a:effectLst>
            <a:outerShdw blurRad="38100" dist="38100" dir="2700000" algn="tl">
              <a:srgbClr val="000000"/>
            </a:outerShdw>
          </a:effectLst>
          <a:latin typeface="Arial" pitchFamily="-97" charset="0"/>
          <a:ea typeface="ＭＳ Ｐゴシック" pitchFamily="-97" charset="-128"/>
          <a:cs typeface="ＭＳ Ｐゴシック" pitchFamily="-97" charset="-128"/>
        </a:defRPr>
      </a:lvl7pPr>
      <a:lvl8pPr marL="1371600" algn="l" rtl="0" eaLnBrk="1" fontAlgn="base" hangingPunct="1">
        <a:spcBef>
          <a:spcPct val="0"/>
        </a:spcBef>
        <a:spcAft>
          <a:spcPct val="0"/>
        </a:spcAft>
        <a:defRPr sz="2400" b="1">
          <a:solidFill>
            <a:srgbClr val="FFFFFF"/>
          </a:solidFill>
          <a:effectLst>
            <a:outerShdw blurRad="38100" dist="38100" dir="2700000" algn="tl">
              <a:srgbClr val="000000"/>
            </a:outerShdw>
          </a:effectLst>
          <a:latin typeface="Arial" pitchFamily="-97" charset="0"/>
          <a:ea typeface="ＭＳ Ｐゴシック" pitchFamily="-97" charset="-128"/>
          <a:cs typeface="ＭＳ Ｐゴシック" pitchFamily="-97" charset="-128"/>
        </a:defRPr>
      </a:lvl8pPr>
      <a:lvl9pPr marL="1828800" algn="l" rtl="0" eaLnBrk="1" fontAlgn="base" hangingPunct="1">
        <a:spcBef>
          <a:spcPct val="0"/>
        </a:spcBef>
        <a:spcAft>
          <a:spcPct val="0"/>
        </a:spcAft>
        <a:defRPr sz="2400" b="1">
          <a:solidFill>
            <a:srgbClr val="FFFFFF"/>
          </a:solidFill>
          <a:effectLst>
            <a:outerShdw blurRad="38100" dist="38100" dir="2700000" algn="tl">
              <a:srgbClr val="000000"/>
            </a:outerShdw>
          </a:effectLst>
          <a:latin typeface="Arial" pitchFamily="-97" charset="0"/>
          <a:ea typeface="ＭＳ Ｐゴシック" pitchFamily="-97" charset="-128"/>
          <a:cs typeface="ＭＳ Ｐゴシック" pitchFamily="-97" charset="-128"/>
        </a:defRPr>
      </a:lvl9pPr>
    </p:titleStyle>
    <p:bodyStyle>
      <a:lvl1pPr marL="177800" indent="-177800" algn="l" rtl="0" eaLnBrk="0" fontAlgn="base" hangingPunct="0">
        <a:lnSpc>
          <a:spcPts val="2400"/>
        </a:lnSpc>
        <a:spcBef>
          <a:spcPts val="300"/>
        </a:spcBef>
        <a:spcAft>
          <a:spcPts val="600"/>
        </a:spcAft>
        <a:buClr>
          <a:srgbClr val="C8C8C8"/>
        </a:buClr>
        <a:buSzPct val="80000"/>
        <a:buChar char="•"/>
        <a:defRPr sz="2000" b="1">
          <a:solidFill>
            <a:srgbClr val="FFFFFF"/>
          </a:solidFill>
          <a:latin typeface="黑体" pitchFamily="49" charset="-122"/>
          <a:ea typeface="黑体" pitchFamily="49" charset="-122"/>
          <a:cs typeface="MS PGothic" pitchFamily="34" charset="-128"/>
        </a:defRPr>
      </a:lvl1pPr>
      <a:lvl2pPr marL="517525" indent="-174625" algn="l" rtl="0" eaLnBrk="0" fontAlgn="base" hangingPunct="0">
        <a:lnSpc>
          <a:spcPts val="2200"/>
        </a:lnSpc>
        <a:spcBef>
          <a:spcPct val="0"/>
        </a:spcBef>
        <a:spcAft>
          <a:spcPts val="600"/>
        </a:spcAft>
        <a:buClr>
          <a:srgbClr val="C8C8C8"/>
        </a:buClr>
        <a:buSzPct val="80000"/>
        <a:buFont typeface="Lucida Grande"/>
        <a:buChar char="-"/>
        <a:defRPr b="1">
          <a:solidFill>
            <a:srgbClr val="FFFFFF"/>
          </a:solidFill>
          <a:latin typeface="黑体" pitchFamily="49" charset="-122"/>
          <a:ea typeface="黑体" pitchFamily="49" charset="-122"/>
        </a:defRPr>
      </a:lvl2pPr>
      <a:lvl3pPr marL="781050" indent="-149225" algn="l" rtl="0" eaLnBrk="0" fontAlgn="base" hangingPunct="0">
        <a:lnSpc>
          <a:spcPts val="2000"/>
        </a:lnSpc>
        <a:spcBef>
          <a:spcPct val="0"/>
        </a:spcBef>
        <a:spcAft>
          <a:spcPts val="600"/>
        </a:spcAft>
        <a:buClr>
          <a:srgbClr val="C8C8C8"/>
        </a:buClr>
        <a:buSzPct val="80000"/>
        <a:buFont typeface="Lucida Grande"/>
        <a:buChar char="-"/>
        <a:defRPr sz="1600" b="1">
          <a:solidFill>
            <a:srgbClr val="FFFFFF"/>
          </a:solidFill>
          <a:latin typeface="+mn-lt"/>
          <a:ea typeface="MS PGothic" pitchFamily="34" charset="-128"/>
        </a:defRPr>
      </a:lvl3pPr>
      <a:lvl4pPr marL="1044575" indent="-149225" algn="l" rtl="0" eaLnBrk="0" fontAlgn="base" hangingPunct="0">
        <a:spcBef>
          <a:spcPct val="20000"/>
        </a:spcBef>
        <a:spcAft>
          <a:spcPct val="0"/>
        </a:spcAft>
        <a:buClr>
          <a:schemeClr val="accent2"/>
        </a:buClr>
        <a:buSzPct val="90000"/>
        <a:buFont typeface="Lucida Grande"/>
        <a:buChar char="-"/>
        <a:defRPr sz="1600" b="1">
          <a:solidFill>
            <a:srgbClr val="FFFFFF"/>
          </a:solidFill>
          <a:latin typeface="+mn-lt"/>
          <a:ea typeface="MS PGothic" pitchFamily="34" charset="-128"/>
        </a:defRPr>
      </a:lvl4pPr>
      <a:lvl5pPr marL="1344613" indent="-185738" algn="l" rtl="0" eaLnBrk="0" fontAlgn="base" hangingPunct="0">
        <a:spcBef>
          <a:spcPct val="20000"/>
        </a:spcBef>
        <a:spcAft>
          <a:spcPct val="0"/>
        </a:spcAft>
        <a:buClr>
          <a:schemeClr val="accent2"/>
        </a:buClr>
        <a:buSzPct val="90000"/>
        <a:buFont typeface="Lucida Grande"/>
        <a:buChar char="-"/>
        <a:defRPr sz="1600" b="1">
          <a:solidFill>
            <a:srgbClr val="FFFFFF"/>
          </a:solidFill>
          <a:latin typeface="+mn-lt"/>
          <a:ea typeface="MS PGothic" pitchFamily="34" charset="-128"/>
        </a:defRPr>
      </a:lvl5pPr>
      <a:lvl6pPr marL="1801813" indent="-185738" algn="l" rtl="0" eaLnBrk="1" fontAlgn="base" hangingPunct="1">
        <a:spcBef>
          <a:spcPct val="20000"/>
        </a:spcBef>
        <a:spcAft>
          <a:spcPct val="0"/>
        </a:spcAft>
        <a:buClr>
          <a:schemeClr val="accent2"/>
        </a:buClr>
        <a:buSzPct val="90000"/>
        <a:buFont typeface="Lucida Grande"/>
        <a:buChar char="-"/>
        <a:defRPr sz="1600" b="1">
          <a:solidFill>
            <a:srgbClr val="FFFFFF"/>
          </a:solidFill>
          <a:effectLst/>
          <a:latin typeface="+mn-lt"/>
          <a:ea typeface="+mn-ea"/>
        </a:defRPr>
      </a:lvl6pPr>
      <a:lvl7pPr marL="2259013" indent="-185738" algn="l" rtl="0" eaLnBrk="1" fontAlgn="base" hangingPunct="1">
        <a:spcBef>
          <a:spcPct val="20000"/>
        </a:spcBef>
        <a:spcAft>
          <a:spcPct val="0"/>
        </a:spcAft>
        <a:buClr>
          <a:schemeClr val="accent2"/>
        </a:buClr>
        <a:buSzPct val="90000"/>
        <a:buFont typeface="Lucida Grande"/>
        <a:buChar char="-"/>
        <a:defRPr sz="1600" b="1">
          <a:solidFill>
            <a:srgbClr val="FFFFFF"/>
          </a:solidFill>
          <a:effectLst/>
          <a:latin typeface="+mn-lt"/>
          <a:ea typeface="+mn-ea"/>
        </a:defRPr>
      </a:lvl7pPr>
      <a:lvl8pPr marL="2716213" indent="-185738" algn="l" rtl="0" eaLnBrk="1" fontAlgn="base" hangingPunct="1">
        <a:spcBef>
          <a:spcPct val="20000"/>
        </a:spcBef>
        <a:spcAft>
          <a:spcPct val="0"/>
        </a:spcAft>
        <a:buClr>
          <a:schemeClr val="accent2"/>
        </a:buClr>
        <a:buSzPct val="90000"/>
        <a:buFont typeface="Lucida Grande"/>
        <a:buChar char="-"/>
        <a:defRPr sz="1600" b="1">
          <a:solidFill>
            <a:srgbClr val="FFFFFF"/>
          </a:solidFill>
          <a:effectLst/>
          <a:latin typeface="+mn-lt"/>
          <a:ea typeface="+mn-ea"/>
        </a:defRPr>
      </a:lvl8pPr>
      <a:lvl9pPr marL="3173413" indent="-185738" algn="l" rtl="0" eaLnBrk="1" fontAlgn="base" hangingPunct="1">
        <a:spcBef>
          <a:spcPct val="20000"/>
        </a:spcBef>
        <a:spcAft>
          <a:spcPct val="0"/>
        </a:spcAft>
        <a:buClr>
          <a:schemeClr val="accent2"/>
        </a:buClr>
        <a:buSzPct val="90000"/>
        <a:buFont typeface="Lucida Grande"/>
        <a:buNone/>
        <a:defRPr sz="1600" b="1">
          <a:solidFill>
            <a:srgbClr val="FFFFFF"/>
          </a:solidFill>
          <a:effectLst/>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http://61.130.175.242:8088/RESOURCE/CZ/CZDL/DLBL/DLTS0093/0228_003.jpg" TargetMode="External"/><Relationship Id="rId7" Type="http://schemas.openxmlformats.org/officeDocument/2006/relationships/diagramColors" Target="../diagrams/colors22.xml"/><Relationship Id="rId2" Type="http://schemas.openxmlformats.org/officeDocument/2006/relationships/image" Target="../media/image94.jpe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3.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8.xml"/><Relationship Id="rId7" Type="http://schemas.openxmlformats.org/officeDocument/2006/relationships/diagramData" Target="../diagrams/data29.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10" Type="http://schemas.openxmlformats.org/officeDocument/2006/relationships/diagramColors" Target="../diagrams/colors28.xml"/><Relationship Id="rId4" Type="http://schemas.openxmlformats.org/officeDocument/2006/relationships/diagramQuickStyle" Target="../diagrams/quickStyle28.xml"/><Relationship Id="rId9" Type="http://schemas.openxmlformats.org/officeDocument/2006/relationships/diagramQuickStyle" Target="../diagrams/quickStyle28.xml"/></Relationships>
</file>

<file path=ppt/slides/_rels/slide1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101.png"/><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3.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05.png"/></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5.xml"/><Relationship Id="rId1" Type="http://schemas.openxmlformats.org/officeDocument/2006/relationships/slideLayout" Target="../slideLayouts/slideLayout14.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109.png"/></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http://61.130.175.242:8088/RESOURCE/CZ/CZDL/DLBL/DLTS0093/0228_014.jpg"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6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ucai.jz173.com/13/24/50/1061/view143839.html"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7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astronomy.uua.cn/uploadfile/article/uploadfile/200902/20090219105526273.jp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astronomy.uua.cn/uploadfile/article/uploadfile/200902/20090219105810228.jpg"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astronomy.uua.cn/uploadfile/article/uploadfile/200902/20090219110322500.jpg"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hi.baidu.com/luokairen/album/item/bff5f6ce8d12271e93457e72.html"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hi.baidu.com/jhwmx/album/item/8829b0c6f6e4a9009d163d89.html"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hi.baidu.com/jhwmx/album/item/f8385f25e33a3b7b34a80f89.html"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astronomy.uua.cn/uploadfile/article/uploadfile/201001/20100120034356788.jpg" TargetMode="Externa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hyperlink" Target="http://astronomy.uua.cn/uploadfile/article/uploadfile/201001/20100120034124308.jp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astronomy.uua.cn/uploadfile/article/uploadfile/201001/20100120034241544.jpg" TargetMode="Externa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astronomy.uua.cn/uploadfile/article/uploadfile/201002/20100223020910152.jpg"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astronomy.uua.cn/uploadfile/article/uploadfile/201001/20100114030504722.jpg" TargetMode="Externa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astronomy.uua.cn/uploadfile/article/uploadfile/201001/20100114030742312.jpg" TargetMode="Externa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9144000" cy="6858000"/>
          </a:xfrm>
          <a:prstGeom prst="rect">
            <a:avLst/>
          </a:prstGeom>
        </p:spPr>
      </p:pic>
      <p:sp>
        <p:nvSpPr>
          <p:cNvPr id="2050" name="Rectangle 2"/>
          <p:cNvSpPr>
            <a:spLocks noGrp="1" noChangeArrowheads="1"/>
          </p:cNvSpPr>
          <p:nvPr>
            <p:ph type="ctrTitle"/>
          </p:nvPr>
        </p:nvSpPr>
        <p:spPr/>
        <p:txBody>
          <a:bodyPr/>
          <a:lstStyle/>
          <a:p>
            <a:r>
              <a:rPr kumimoji="1" lang="zh-CN" altLang="en-US" sz="6600" b="1" dirty="0" smtClean="0">
                <a:solidFill>
                  <a:schemeClr val="tx1"/>
                </a:solidFill>
                <a:latin typeface="黑体" pitchFamily="49" charset="-122"/>
                <a:ea typeface="黑体" pitchFamily="49" charset="-122"/>
              </a:rPr>
              <a:t>第二章  地 球</a:t>
            </a:r>
            <a:endParaRPr kumimoji="1" lang="zh-CN" altLang="en-US" sz="6600" b="1" dirty="0">
              <a:solidFill>
                <a:schemeClr val="tx1"/>
              </a:solidFill>
              <a:latin typeface="黑体" pitchFamily="49" charset="-122"/>
              <a:ea typeface="黑体" pitchFamily="49" charset="-122"/>
            </a:endParaRPr>
          </a:p>
        </p:txBody>
      </p:sp>
      <p:pic>
        <p:nvPicPr>
          <p:cNvPr id="3" name="图片 2"/>
          <p:cNvPicPr>
            <a:picLocks noChangeAspect="1"/>
          </p:cNvPicPr>
          <p:nvPr/>
        </p:nvPicPr>
        <p:blipFill>
          <a:blip r:embed="rId3"/>
          <a:stretch>
            <a:fillRect/>
          </a:stretch>
        </p:blipFill>
        <p:spPr>
          <a:xfrm>
            <a:off x="-252536" y="4285851"/>
            <a:ext cx="5076825" cy="2857500"/>
          </a:xfrm>
          <a:prstGeom prst="rect">
            <a:avLst/>
          </a:prstGeom>
          <a:effectLst>
            <a:softEdge rad="317500"/>
          </a:effectLst>
        </p:spPr>
      </p:pic>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p:cNvSpPr>
            <a:spLocks noGrp="1" noChangeArrowheads="1"/>
          </p:cNvSpPr>
          <p:nvPr>
            <p:ph type="title"/>
          </p:nvPr>
        </p:nvSpPr>
        <p:spPr/>
        <p:txBody>
          <a:bodyPr/>
          <a:lstStyle/>
          <a:p>
            <a:r>
              <a:rPr lang="en-US" altLang="zh-CN" dirty="0">
                <a:solidFill>
                  <a:schemeClr val="tx1"/>
                </a:solidFill>
              </a:rPr>
              <a:t> </a:t>
            </a:r>
            <a:r>
              <a:rPr lang="en-US" altLang="zh-CN" dirty="0" smtClean="0">
                <a:solidFill>
                  <a:schemeClr val="tx1"/>
                </a:solidFill>
              </a:rPr>
              <a:t>2.1</a:t>
            </a:r>
            <a:r>
              <a:rPr lang="zh-CN" altLang="en-US" dirty="0">
                <a:solidFill>
                  <a:schemeClr val="tx1"/>
                </a:solidFill>
              </a:rPr>
              <a:t>  地球在宇宙中的位置 </a:t>
            </a:r>
          </a:p>
        </p:txBody>
      </p:sp>
      <p:graphicFrame>
        <p:nvGraphicFramePr>
          <p:cNvPr id="4" name="图示 3"/>
          <p:cNvGraphicFramePr/>
          <p:nvPr>
            <p:extLst>
              <p:ext uri="{D42A27DB-BD31-4B8C-83A1-F6EECF244321}">
                <p14:modId xmlns:p14="http://schemas.microsoft.com/office/powerpoint/2010/main" val="1925547637"/>
              </p:ext>
            </p:extLst>
          </p:nvPr>
        </p:nvGraphicFramePr>
        <p:xfrm>
          <a:off x="457200" y="1600201"/>
          <a:ext cx="8229600" cy="3257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0" name="Rectangle 6"/>
          <p:cNvSpPr>
            <a:spLocks noGrp="1" noChangeArrowheads="1"/>
          </p:cNvSpPr>
          <p:nvPr>
            <p:ph type="title"/>
          </p:nvPr>
        </p:nvSpPr>
        <p:spPr/>
        <p:txBody>
          <a:bodyPr/>
          <a:lstStyle/>
          <a:p>
            <a:r>
              <a:rPr lang="en-US" altLang="zh-CN" dirty="0" smtClean="0"/>
              <a:t>2</a:t>
            </a:r>
            <a:r>
              <a:rPr lang="zh-CN" altLang="en-US" dirty="0" smtClean="0"/>
              <a:t>）月球</a:t>
            </a:r>
            <a:r>
              <a:rPr lang="zh-CN" altLang="en-US" dirty="0"/>
              <a:t>的相关参数</a:t>
            </a:r>
          </a:p>
        </p:txBody>
      </p:sp>
      <p:sp>
        <p:nvSpPr>
          <p:cNvPr id="154631" name="Rectangle 7"/>
          <p:cNvSpPr>
            <a:spLocks noGrp="1" noChangeArrowheads="1"/>
          </p:cNvSpPr>
          <p:nvPr>
            <p:ph type="body" idx="1"/>
          </p:nvPr>
        </p:nvSpPr>
        <p:spPr/>
        <p:txBody>
          <a:bodyPr/>
          <a:lstStyle/>
          <a:p>
            <a:r>
              <a:rPr lang="zh-CN" altLang="en-US" dirty="0"/>
              <a:t>与地球间的距离： </a:t>
            </a:r>
            <a:r>
              <a:rPr lang="en-US" altLang="zh-CN" dirty="0"/>
              <a:t>384401km</a:t>
            </a:r>
          </a:p>
          <a:p>
            <a:r>
              <a:rPr lang="zh-CN" altLang="en-US" dirty="0"/>
              <a:t>月球的半径：</a:t>
            </a:r>
            <a:r>
              <a:rPr lang="en-US" altLang="zh-CN" dirty="0" smtClean="0"/>
              <a:t>1738.2km</a:t>
            </a:r>
            <a:r>
              <a:rPr lang="zh-CN" altLang="en-US" dirty="0"/>
              <a:t>（地球半径的</a:t>
            </a:r>
            <a:r>
              <a:rPr lang="en-US" altLang="zh-CN" dirty="0"/>
              <a:t>27.28</a:t>
            </a:r>
            <a:r>
              <a:rPr lang="zh-CN" altLang="en-US" dirty="0" smtClean="0"/>
              <a:t>％）</a:t>
            </a:r>
            <a:endParaRPr lang="zh-CN" altLang="en-US" dirty="0"/>
          </a:p>
          <a:p>
            <a:r>
              <a:rPr lang="zh-CN" altLang="en-US" dirty="0"/>
              <a:t>质量：</a:t>
            </a:r>
            <a:r>
              <a:rPr lang="en-US" altLang="zh-CN" dirty="0"/>
              <a:t>7.35x10</a:t>
            </a:r>
            <a:r>
              <a:rPr lang="en-US" altLang="zh-CN" baseline="30000" dirty="0"/>
              <a:t>22</a:t>
            </a:r>
            <a:r>
              <a:rPr lang="en-US" altLang="zh-CN" dirty="0"/>
              <a:t>t</a:t>
            </a:r>
            <a:r>
              <a:rPr lang="zh-CN" altLang="en-US" dirty="0"/>
              <a:t>（地球质量的</a:t>
            </a:r>
            <a:r>
              <a:rPr lang="en-US" altLang="zh-CN" dirty="0"/>
              <a:t>1.23</a:t>
            </a:r>
            <a:r>
              <a:rPr lang="zh-CN" altLang="en-US" dirty="0"/>
              <a:t>％，即</a:t>
            </a:r>
            <a:r>
              <a:rPr lang="en-US" altLang="zh-CN" dirty="0"/>
              <a:t>1/81</a:t>
            </a:r>
            <a:r>
              <a:rPr lang="zh-CN" altLang="en-US" dirty="0"/>
              <a:t>）</a:t>
            </a:r>
          </a:p>
          <a:p>
            <a:r>
              <a:rPr lang="zh-CN" altLang="en-US" dirty="0"/>
              <a:t>平均密度：</a:t>
            </a:r>
            <a:r>
              <a:rPr lang="en-US" altLang="zh-CN" dirty="0"/>
              <a:t>3.24g/cm</a:t>
            </a:r>
            <a:r>
              <a:rPr lang="en-US" altLang="zh-CN" baseline="30000" dirty="0"/>
              <a:t>3</a:t>
            </a:r>
            <a:r>
              <a:rPr lang="zh-CN" altLang="en-US" dirty="0"/>
              <a:t>（地球密度的</a:t>
            </a:r>
            <a:r>
              <a:rPr lang="en-US" altLang="zh-CN" dirty="0"/>
              <a:t>0.6</a:t>
            </a:r>
            <a:r>
              <a:rPr lang="zh-CN" altLang="en-US" dirty="0"/>
              <a:t>）</a:t>
            </a:r>
          </a:p>
        </p:txBody>
      </p:sp>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Grp="1" noChangeArrowheads="1"/>
          </p:cNvSpPr>
          <p:nvPr>
            <p:ph type="title"/>
          </p:nvPr>
        </p:nvSpPr>
        <p:spPr/>
        <p:txBody>
          <a:bodyPr/>
          <a:lstStyle/>
          <a:p>
            <a:r>
              <a:rPr lang="en-US" altLang="zh-CN" dirty="0" smtClean="0"/>
              <a:t>3</a:t>
            </a:r>
            <a:r>
              <a:rPr lang="zh-CN" altLang="en-US" dirty="0" smtClean="0"/>
              <a:t>）月球的运动</a:t>
            </a:r>
            <a:endParaRPr lang="zh-CN" altLang="en-US" dirty="0"/>
          </a:p>
        </p:txBody>
      </p:sp>
      <p:sp>
        <p:nvSpPr>
          <p:cNvPr id="159749" name="Rectangle 5"/>
          <p:cNvSpPr>
            <a:spLocks noGrp="1" noChangeArrowheads="1"/>
          </p:cNvSpPr>
          <p:nvPr>
            <p:ph type="body" idx="1"/>
          </p:nvPr>
        </p:nvSpPr>
        <p:spPr/>
        <p:txBody>
          <a:bodyPr/>
          <a:lstStyle/>
          <a:p>
            <a:r>
              <a:rPr lang="zh-CN" altLang="en-US" dirty="0" smtClean="0"/>
              <a:t>月球的公转</a:t>
            </a:r>
          </a:p>
          <a:p>
            <a:r>
              <a:rPr lang="zh-CN" altLang="en-US" dirty="0" smtClean="0"/>
              <a:t>月球的自转</a:t>
            </a:r>
            <a:endParaRPr lang="zh-CN" altLang="en-US" dirty="0"/>
          </a:p>
        </p:txBody>
      </p:sp>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2001732" y="3343519"/>
            <a:ext cx="1088571" cy="851113"/>
            <a:chOff x="2001732" y="3343519"/>
            <a:chExt cx="1088571" cy="851113"/>
          </a:xfrm>
        </p:grpSpPr>
        <p:sp>
          <p:nvSpPr>
            <p:cNvPr id="32" name="线形标注 1 31"/>
            <p:cNvSpPr/>
            <p:nvPr/>
          </p:nvSpPr>
          <p:spPr>
            <a:xfrm>
              <a:off x="2001732" y="3343519"/>
              <a:ext cx="1088571" cy="537028"/>
            </a:xfrm>
            <a:prstGeom prst="borderCallout1">
              <a:avLst>
                <a:gd name="adj1" fmla="val 45165"/>
                <a:gd name="adj2" fmla="val 953"/>
                <a:gd name="adj3" fmla="val 89858"/>
                <a:gd name="adj4" fmla="val -56190"/>
              </a:avLst>
            </a:prstGeom>
            <a:solidFill>
              <a:schemeClr val="accent1">
                <a:lumMod val="20000"/>
                <a:lumOff val="80000"/>
              </a:schemeClr>
            </a:solidFill>
            <a:ln w="57150" cap="sq">
              <a:solidFill>
                <a:schemeClr val="accent4">
                  <a:lumMod val="10000"/>
                </a:schemeClr>
              </a:solidFill>
            </a:ln>
            <a:effectLst>
              <a:outerShdw blurRad="76200" dist="12700" dir="2700000" sy="-23000" kx="-800400" algn="bl" rotWithShape="0">
                <a:schemeClr val="bg1">
                  <a:lumMod val="95000"/>
                  <a:alpha val="20000"/>
                </a:schemeClr>
              </a:outerShdw>
              <a:reflection blurRad="6350" stA="52000" endA="300" endPos="3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质心</a:t>
              </a:r>
              <a:endParaRPr kumimoji="0" lang="zh-CN" altLang="en-US" sz="28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sp>
          <p:nvSpPr>
            <p:cNvPr id="7" name="椭圆 6"/>
            <p:cNvSpPr/>
            <p:nvPr/>
          </p:nvSpPr>
          <p:spPr>
            <a:xfrm>
              <a:off x="2411760" y="3882569"/>
              <a:ext cx="273386" cy="312063"/>
            </a:xfrm>
            <a:prstGeom prst="ellipse">
              <a:avLst/>
            </a:prstGeom>
            <a:gradFill flip="none" rotWithShape="1">
              <a:gsLst>
                <a:gs pos="0">
                  <a:srgbClr val="5E9EFF"/>
                </a:gs>
                <a:gs pos="39999">
                  <a:srgbClr val="85C2FF"/>
                </a:gs>
                <a:gs pos="70000">
                  <a:srgbClr val="C4D6EB"/>
                </a:gs>
                <a:gs pos="100000">
                  <a:srgbClr val="FFEBFA"/>
                </a:gs>
              </a:gsLst>
              <a:path path="shape">
                <a:fillToRect l="50000" t="50000" r="50000" b="50000"/>
              </a:path>
              <a:tileRect/>
            </a:gra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grpSp>
      <mc:AlternateContent xmlns:mc="http://schemas.openxmlformats.org/markup-compatibility/2006" xmlns:a14="http://schemas.microsoft.com/office/drawing/2010/main">
        <mc:Choice Requires="a14">
          <p:sp>
            <p:nvSpPr>
              <p:cNvPr id="17" name="TextBox 16"/>
              <p:cNvSpPr txBox="1"/>
              <p:nvPr/>
            </p:nvSpPr>
            <p:spPr>
              <a:xfrm>
                <a:off x="464456" y="624114"/>
                <a:ext cx="3099431" cy="61991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zh-CN" altLang="en-US" sz="4000" b="0" i="1" u="sng" strike="noStrike" kern="1200" cap="none" spc="0" normalizeH="0" baseline="0" noProof="0" smtClean="0">
                        <a:ln>
                          <a:noFill/>
                        </a:ln>
                        <a:solidFill>
                          <a:srgbClr val="FFFFFF"/>
                        </a:solidFill>
                        <a:effectLst/>
                        <a:uLnTx/>
                        <a:uFillTx/>
                        <a:latin typeface="Cambria Math" panose="02040503050406030204" pitchFamily="18" charset="0"/>
                        <a:ea typeface="黑体" pitchFamily="2" charset="-122"/>
                        <a:cs typeface="Arial" pitchFamily="34" charset="0"/>
                        <a:sym typeface="Arial" pitchFamily="26" charset="0"/>
                      </a:rPr>
                      <m:t>①</m:t>
                    </m:r>
                  </m:oMath>
                </a14:m>
                <a:r>
                  <a:rPr kumimoji="0" lang="zh-CN" altLang="en-US" sz="4000" b="0" i="0" u="sng" strike="noStrike" kern="1200" cap="none" spc="0" normalizeH="0" baseline="0" noProof="0" dirty="0" smtClean="0">
                    <a:ln>
                      <a:noFill/>
                    </a:ln>
                    <a:solidFill>
                      <a:srgbClr val="FFFFFF"/>
                    </a:solidFill>
                    <a:effectLst/>
                    <a:uLnTx/>
                    <a:uFillTx/>
                    <a:latin typeface="黑体" pitchFamily="2" charset="-122"/>
                    <a:ea typeface="黑体" pitchFamily="2" charset="-122"/>
                    <a:cs typeface="Arial" pitchFamily="34" charset="0"/>
                    <a:sym typeface="Arial" pitchFamily="26" charset="0"/>
                  </a:rPr>
                  <a:t>月球的公转</a:t>
                </a:r>
                <a:endParaRPr kumimoji="0" lang="zh-CN" altLang="en-US" sz="4000" b="0" i="0" u="sng" strike="noStrike" kern="1200" cap="none" spc="0" normalizeH="0" baseline="0" noProof="0" dirty="0">
                  <a:ln>
                    <a:noFill/>
                  </a:ln>
                  <a:solidFill>
                    <a:srgbClr val="FFFFFF"/>
                  </a:solidFill>
                  <a:effectLst/>
                  <a:uLnTx/>
                  <a:uFillTx/>
                  <a:latin typeface="黑体" pitchFamily="2" charset="-122"/>
                  <a:ea typeface="黑体" pitchFamily="2" charset="-122"/>
                  <a:cs typeface="Arial" pitchFamily="34" charset="0"/>
                  <a:sym typeface="Arial" pitchFamily="26"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64456" y="624114"/>
                <a:ext cx="3099431" cy="619913"/>
              </a:xfrm>
              <a:prstGeom prst="rect">
                <a:avLst/>
              </a:prstGeom>
              <a:blipFill>
                <a:blip r:embed="rId2"/>
                <a:stretch>
                  <a:fillRect t="-27451" r="-8251" b="-45098"/>
                </a:stretch>
              </a:blipFill>
            </p:spPr>
            <p:txBody>
              <a:bodyPr/>
              <a:lstStyle/>
              <a:p>
                <a:r>
                  <a:rPr lang="zh-CN" altLang="en-US">
                    <a:noFill/>
                  </a:rPr>
                  <a:t> </a:t>
                </a:r>
              </a:p>
            </p:txBody>
          </p:sp>
        </mc:Fallback>
      </mc:AlternateContent>
      <p:grpSp>
        <p:nvGrpSpPr>
          <p:cNvPr id="48" name="组合 47"/>
          <p:cNvGrpSpPr/>
          <p:nvPr/>
        </p:nvGrpSpPr>
        <p:grpSpPr>
          <a:xfrm>
            <a:off x="391886" y="1683658"/>
            <a:ext cx="3802743" cy="3991425"/>
            <a:chOff x="391886" y="1683658"/>
            <a:chExt cx="3802743" cy="3991425"/>
          </a:xfrm>
        </p:grpSpPr>
        <p:sp>
          <p:nvSpPr>
            <p:cNvPr id="6" name="椭圆 5"/>
            <p:cNvSpPr/>
            <p:nvPr/>
          </p:nvSpPr>
          <p:spPr>
            <a:xfrm>
              <a:off x="391886" y="2061025"/>
              <a:ext cx="3802743" cy="3614058"/>
            </a:xfrm>
            <a:prstGeom prst="ellipse">
              <a:avLst/>
            </a:prstGeom>
            <a:noFill/>
            <a:ln cap="sq">
              <a:solidFill>
                <a:schemeClr val="accent1">
                  <a:lumMod val="20000"/>
                  <a:lumOff val="80000"/>
                </a:schemeClr>
              </a:solidFill>
              <a:prstDash val="lgDash"/>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sp>
          <p:nvSpPr>
            <p:cNvPr id="13" name="弧形 12"/>
            <p:cNvSpPr/>
            <p:nvPr/>
          </p:nvSpPr>
          <p:spPr bwMode="auto">
            <a:xfrm rot="21290741">
              <a:off x="870858" y="1683658"/>
              <a:ext cx="2032000" cy="508000"/>
            </a:xfrm>
            <a:prstGeom prst="arc">
              <a:avLst/>
            </a:prstGeom>
            <a:noFill/>
            <a:ln w="38100">
              <a:solidFill>
                <a:srgbClr val="FFFF66"/>
              </a:solidFill>
              <a:round/>
              <a:headEnd type="stealth" w="lg" len="med"/>
              <a:tailEnd type="none" w="lg" len="me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pitchFamily="34" charset="0"/>
                <a:ea typeface="MS PGothic" pitchFamily="34" charset="-128"/>
              </a:endParaRPr>
            </a:p>
          </p:txBody>
        </p:sp>
        <p:sp>
          <p:nvSpPr>
            <p:cNvPr id="16" name="弧形 15"/>
            <p:cNvSpPr/>
            <p:nvPr/>
          </p:nvSpPr>
          <p:spPr bwMode="auto">
            <a:xfrm rot="10800000">
              <a:off x="1734456" y="4709885"/>
              <a:ext cx="2032000" cy="508000"/>
            </a:xfrm>
            <a:prstGeom prst="arc">
              <a:avLst/>
            </a:prstGeom>
            <a:noFill/>
            <a:ln w="38100">
              <a:solidFill>
                <a:srgbClr val="FF9900"/>
              </a:solidFill>
              <a:round/>
              <a:headEnd type="stealth" w="lg" len="med"/>
              <a:tailEnd type="none" w="lg" len="me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pitchFamily="34" charset="0"/>
                <a:ea typeface="MS PGothic" pitchFamily="34" charset="-128"/>
              </a:endParaRPr>
            </a:p>
          </p:txBody>
        </p:sp>
      </p:grpSp>
      <p:grpSp>
        <p:nvGrpSpPr>
          <p:cNvPr id="34" name="组合 33"/>
          <p:cNvGrpSpPr/>
          <p:nvPr/>
        </p:nvGrpSpPr>
        <p:grpSpPr>
          <a:xfrm>
            <a:off x="2162631" y="1582058"/>
            <a:ext cx="2162626" cy="754739"/>
            <a:chOff x="2162631" y="1582058"/>
            <a:chExt cx="2162626" cy="754739"/>
          </a:xfrm>
        </p:grpSpPr>
        <p:sp>
          <p:nvSpPr>
            <p:cNvPr id="4" name="椭圆 3"/>
            <p:cNvSpPr/>
            <p:nvPr/>
          </p:nvSpPr>
          <p:spPr>
            <a:xfrm>
              <a:off x="2162631" y="1770740"/>
              <a:ext cx="551540" cy="566057"/>
            </a:xfrm>
            <a:prstGeom prst="ellipse">
              <a:avLst/>
            </a:prstGeom>
            <a:solidFill>
              <a:schemeClr val="accent5">
                <a:lumMod val="50000"/>
              </a:schemeClr>
            </a:solidFill>
            <a:ln cap="sq">
              <a:noFill/>
            </a:ln>
            <a:effectLst>
              <a:softEdge rad="317500"/>
            </a:effectLst>
            <a:scene3d>
              <a:camera prst="perspectiveAbove"/>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sp>
          <p:nvSpPr>
            <p:cNvPr id="21" name="线形标注 1 20"/>
            <p:cNvSpPr/>
            <p:nvPr/>
          </p:nvSpPr>
          <p:spPr>
            <a:xfrm>
              <a:off x="3236686" y="1582058"/>
              <a:ext cx="1088571" cy="537028"/>
            </a:xfrm>
            <a:prstGeom prst="borderCallout1">
              <a:avLst>
                <a:gd name="adj1" fmla="val 45165"/>
                <a:gd name="adj2" fmla="val 953"/>
                <a:gd name="adj3" fmla="val 89858"/>
                <a:gd name="adj4" fmla="val -56190"/>
              </a:avLst>
            </a:prstGeom>
            <a:solidFill>
              <a:schemeClr val="accent1">
                <a:lumMod val="20000"/>
                <a:lumOff val="80000"/>
              </a:schemeClr>
            </a:solidFill>
            <a:ln w="57150" cap="sq">
              <a:solidFill>
                <a:schemeClr val="accent4">
                  <a:lumMod val="10000"/>
                </a:schemeClr>
              </a:solidFill>
            </a:ln>
            <a:effectLst>
              <a:outerShdw blurRad="76200" dist="12700" dir="2700000" sy="-23000" kx="-800400" algn="bl" rotWithShape="0">
                <a:schemeClr val="bg1">
                  <a:lumMod val="95000"/>
                  <a:alpha val="20000"/>
                </a:schemeClr>
              </a:outerShdw>
              <a:reflection blurRad="6350" stA="52000" endA="300" endPos="3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月球</a:t>
              </a:r>
              <a:endParaRPr kumimoji="0" lang="zh-CN" altLang="en-US" sz="28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cxnSp>
          <p:nvCxnSpPr>
            <p:cNvPr id="24" name="直接连接符 23"/>
            <p:cNvCxnSpPr>
              <a:stCxn id="4" idx="6"/>
              <a:endCxn id="21" idx="2"/>
            </p:cNvCxnSpPr>
            <p:nvPr/>
          </p:nvCxnSpPr>
          <p:spPr bwMode="auto">
            <a:xfrm flipV="1">
              <a:off x="2714171" y="1850572"/>
              <a:ext cx="522515" cy="203197"/>
            </a:xfrm>
            <a:prstGeom prst="line">
              <a:avLst/>
            </a:prstGeom>
            <a:noFill/>
            <a:ln w="25400">
              <a:solidFill>
                <a:srgbClr val="FFE6C3"/>
              </a:solidFill>
              <a:round/>
              <a:headEnd type="none" w="lg" len="med"/>
              <a:tailEnd type="triangle" w="lg" len="med"/>
            </a:ln>
            <a:effectLst/>
          </p:spPr>
        </p:cxnSp>
      </p:grpSp>
      <p:grpSp>
        <p:nvGrpSpPr>
          <p:cNvPr id="35" name="组合 34"/>
          <p:cNvGrpSpPr/>
          <p:nvPr/>
        </p:nvGrpSpPr>
        <p:grpSpPr>
          <a:xfrm>
            <a:off x="653144" y="3760045"/>
            <a:ext cx="2423884" cy="1262746"/>
            <a:chOff x="595086" y="3744684"/>
            <a:chExt cx="2423884" cy="1262746"/>
          </a:xfrm>
        </p:grpSpPr>
        <p:sp>
          <p:nvSpPr>
            <p:cNvPr id="3" name="椭圆 2"/>
            <p:cNvSpPr/>
            <p:nvPr/>
          </p:nvSpPr>
          <p:spPr>
            <a:xfrm>
              <a:off x="1698183" y="3744684"/>
              <a:ext cx="1320787" cy="1262746"/>
            </a:xfrm>
            <a:prstGeom prst="ellipse">
              <a:avLst/>
            </a:prstGeom>
            <a:solidFill>
              <a:srgbClr val="026ACB">
                <a:alpha val="52000"/>
              </a:srgbClr>
            </a:solidFill>
            <a:ln cap="sq">
              <a:noFill/>
            </a:ln>
            <a:effectLst>
              <a:softEdge rad="317500"/>
            </a:effectLst>
            <a:scene3d>
              <a:camera prst="perspectiveAbove"/>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sp>
          <p:nvSpPr>
            <p:cNvPr id="25" name="线形标注 1 24"/>
            <p:cNvSpPr/>
            <p:nvPr/>
          </p:nvSpPr>
          <p:spPr>
            <a:xfrm>
              <a:off x="595086" y="4223657"/>
              <a:ext cx="1066799" cy="515256"/>
            </a:xfrm>
            <a:prstGeom prst="borderCallout1">
              <a:avLst>
                <a:gd name="adj1" fmla="val 101769"/>
                <a:gd name="adj2" fmla="val 51458"/>
                <a:gd name="adj3" fmla="val 167217"/>
                <a:gd name="adj4" fmla="val 66032"/>
              </a:avLst>
            </a:prstGeom>
            <a:solidFill>
              <a:schemeClr val="accent1">
                <a:lumMod val="20000"/>
                <a:lumOff val="80000"/>
              </a:schemeClr>
            </a:solidFill>
            <a:ln w="57150" cap="sq">
              <a:solidFill>
                <a:schemeClr val="accent4">
                  <a:lumMod val="10000"/>
                </a:schemeClr>
              </a:solidFill>
            </a:ln>
            <a:effectLst>
              <a:outerShdw blurRad="76200" dist="12700" dir="2700000" sy="-23000" kx="-800400" algn="bl" rotWithShape="0">
                <a:schemeClr val="bg1">
                  <a:lumMod val="95000"/>
                  <a:alpha val="20000"/>
                </a:schemeClr>
              </a:outerShdw>
              <a:reflection blurRad="6350" stA="52000" endA="300" endPos="3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地球</a:t>
              </a:r>
              <a:endParaRPr kumimoji="0" lang="zh-CN" altLang="en-US" sz="28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grpSp>
      <p:grpSp>
        <p:nvGrpSpPr>
          <p:cNvPr id="44" name="组合 43"/>
          <p:cNvGrpSpPr/>
          <p:nvPr/>
        </p:nvGrpSpPr>
        <p:grpSpPr>
          <a:xfrm>
            <a:off x="-1" y="2356755"/>
            <a:ext cx="9144000" cy="4203704"/>
            <a:chOff x="-1" y="2356755"/>
            <a:chExt cx="9144000" cy="4203704"/>
          </a:xfrm>
        </p:grpSpPr>
        <p:sp>
          <p:nvSpPr>
            <p:cNvPr id="5" name="弧形 4"/>
            <p:cNvSpPr/>
            <p:nvPr/>
          </p:nvSpPr>
          <p:spPr bwMode="auto">
            <a:xfrm rot="10800000">
              <a:off x="-1" y="2356755"/>
              <a:ext cx="9144000" cy="1796993"/>
            </a:xfrm>
            <a:prstGeom prst="arc">
              <a:avLst>
                <a:gd name="adj1" fmla="val 10745501"/>
                <a:gd name="adj2" fmla="val 0"/>
              </a:avLst>
            </a:prstGeom>
            <a:noFill/>
            <a:ln w="38100">
              <a:solidFill>
                <a:srgbClr val="FFFF66"/>
              </a:solidFill>
              <a:prstDash val="dash"/>
              <a:round/>
              <a:headEnd type="stealth" w="lg" len="med"/>
              <a:tailEnd type="none" w="lg" len="me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pitchFamily="34" charset="0"/>
                <a:ea typeface="MS PGothic" pitchFamily="34" charset="-128"/>
              </a:endParaRPr>
            </a:p>
          </p:txBody>
        </p:sp>
        <p:grpSp>
          <p:nvGrpSpPr>
            <p:cNvPr id="36" name="组合 35"/>
            <p:cNvGrpSpPr/>
            <p:nvPr/>
          </p:nvGrpSpPr>
          <p:grpSpPr>
            <a:xfrm>
              <a:off x="3425368" y="4209146"/>
              <a:ext cx="2946400" cy="2351313"/>
              <a:chOff x="3425368" y="4209146"/>
              <a:chExt cx="2946400" cy="2351313"/>
            </a:xfrm>
          </p:grpSpPr>
          <p:sp>
            <p:nvSpPr>
              <p:cNvPr id="18" name="线形标注 1 17"/>
              <p:cNvSpPr/>
              <p:nvPr/>
            </p:nvSpPr>
            <p:spPr>
              <a:xfrm>
                <a:off x="3425368" y="5820230"/>
                <a:ext cx="2946400" cy="740229"/>
              </a:xfrm>
              <a:prstGeom prst="borderCallout1">
                <a:avLst>
                  <a:gd name="adj1" fmla="val -858"/>
                  <a:gd name="adj2" fmla="val 39943"/>
                  <a:gd name="adj3" fmla="val -231178"/>
                  <a:gd name="adj4" fmla="val 40649"/>
                </a:avLst>
              </a:prstGeom>
              <a:solidFill>
                <a:schemeClr val="accent1">
                  <a:lumMod val="20000"/>
                  <a:lumOff val="80000"/>
                </a:schemeClr>
              </a:solidFill>
              <a:ln w="57150" cap="sq">
                <a:solidFill>
                  <a:schemeClr val="accent4">
                    <a:lumMod val="10000"/>
                  </a:schemeClr>
                </a:solidFill>
              </a:ln>
              <a:effectLst>
                <a:outerShdw blurRad="76200" dist="12700" dir="2700000" sy="-23000" kx="-800400" algn="bl" rotWithShape="0">
                  <a:schemeClr val="bg1">
                    <a:lumMod val="95000"/>
                    <a:alpha val="20000"/>
                  </a:schemeClr>
                </a:outerShdw>
                <a:reflection blurRad="6350" stA="52000" endA="300" endPos="3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地月系公转轨道</a:t>
                </a:r>
                <a:endParaRPr kumimoji="0" lang="zh-CN" altLang="en-US" sz="28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cxnSp>
            <p:nvCxnSpPr>
              <p:cNvPr id="20" name="直接连接符 19"/>
              <p:cNvCxnSpPr>
                <a:endCxn id="18" idx="3"/>
              </p:cNvCxnSpPr>
              <p:nvPr/>
            </p:nvCxnSpPr>
            <p:spPr bwMode="auto">
              <a:xfrm rot="16200000" flipH="1">
                <a:off x="3813629" y="4735291"/>
                <a:ext cx="1611084" cy="558794"/>
              </a:xfrm>
              <a:prstGeom prst="line">
                <a:avLst/>
              </a:prstGeom>
              <a:noFill/>
              <a:ln w="38100">
                <a:solidFill>
                  <a:srgbClr val="FFE6C3"/>
                </a:solidFill>
                <a:round/>
                <a:headEnd type="none" w="lg" len="med"/>
                <a:tailEnd type="triangle" w="lg" len="med"/>
              </a:ln>
              <a:effectLst/>
            </p:spPr>
          </p:cxnSp>
        </p:grpSp>
      </p:grpSp>
    </p:spTree>
    <p:extLst>
      <p:ext uri="{BB962C8B-B14F-4D97-AF65-F5344CB8AC3E}">
        <p14:creationId xmlns:p14="http://schemas.microsoft.com/office/powerpoint/2010/main" val="23520909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dissolv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dissolv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p:txBody>
          <a:bodyPr/>
          <a:lstStyle/>
          <a:p>
            <a:r>
              <a:rPr lang="zh-CN" altLang="en-US" smtClean="0"/>
              <a:t>月球公转周期</a:t>
            </a:r>
            <a:endParaRPr lang="zh-CN" altLang="en-US" dirty="0"/>
          </a:p>
        </p:txBody>
      </p:sp>
      <p:sp>
        <p:nvSpPr>
          <p:cNvPr id="10" name="圆角矩形 9"/>
          <p:cNvSpPr/>
          <p:nvPr/>
        </p:nvSpPr>
        <p:spPr>
          <a:xfrm>
            <a:off x="420914" y="3120567"/>
            <a:ext cx="1770743" cy="914400"/>
          </a:xfrm>
          <a:prstGeom prst="roundRect">
            <a:avLst/>
          </a:prstGeom>
          <a:solidFill>
            <a:schemeClr val="accent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参考点</a:t>
            </a:r>
            <a:endParaRPr kumimoji="0" lang="zh-CN" altLang="en-US" sz="32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grpSp>
        <p:nvGrpSpPr>
          <p:cNvPr id="39" name="组合 38"/>
          <p:cNvGrpSpPr/>
          <p:nvPr/>
        </p:nvGrpSpPr>
        <p:grpSpPr>
          <a:xfrm>
            <a:off x="4303487" y="4869531"/>
            <a:ext cx="4579255" cy="703942"/>
            <a:chOff x="4303487" y="4869531"/>
            <a:chExt cx="4579255" cy="703942"/>
          </a:xfrm>
        </p:grpSpPr>
        <p:sp>
          <p:nvSpPr>
            <p:cNvPr id="31" name="右箭头 30"/>
            <p:cNvSpPr/>
            <p:nvPr/>
          </p:nvSpPr>
          <p:spPr>
            <a:xfrm>
              <a:off x="4303487" y="5123542"/>
              <a:ext cx="283029" cy="297543"/>
            </a:xfrm>
            <a:prstGeom prst="rightArrow">
              <a:avLst/>
            </a:prstGeom>
            <a:gradFill flip="none" rotWithShape="1">
              <a:gsLst>
                <a:gs pos="0">
                  <a:srgbClr val="5E9EFF"/>
                </a:gs>
                <a:gs pos="39999">
                  <a:srgbClr val="85C2FF"/>
                </a:gs>
                <a:gs pos="70000">
                  <a:srgbClr val="C4D6EB"/>
                </a:gs>
                <a:gs pos="100000">
                  <a:srgbClr val="FFEBFA"/>
                </a:gs>
              </a:gsLst>
              <a:path path="shape">
                <a:fillToRect l="50000" t="50000" r="50000" b="50000"/>
              </a:path>
              <a:tileRect/>
            </a:gradFill>
            <a:ln cap="sq">
              <a:solidFill>
                <a:schemeClr val="tx1"/>
              </a:solidFill>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sp>
          <p:nvSpPr>
            <p:cNvPr id="18" name="圆角矩形 17"/>
            <p:cNvSpPr/>
            <p:nvPr/>
          </p:nvSpPr>
          <p:spPr>
            <a:xfrm>
              <a:off x="4579261" y="4869531"/>
              <a:ext cx="4303481" cy="703942"/>
            </a:xfrm>
            <a:prstGeom prst="roundRect">
              <a:avLst/>
            </a:prstGeom>
            <a:solidFill>
              <a:schemeClr val="accent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交点月（</a:t>
              </a:r>
              <a:r>
                <a:rPr kumimoji="0" lang="zh-CN" altLang="en-US" sz="2400" b="1" i="0" u="none" strike="noStrike" kern="1200" cap="none" spc="0" normalizeH="0" baseline="0" noProof="0" dirty="0" smtClean="0">
                  <a:ln>
                    <a:noFill/>
                  </a:ln>
                  <a:solidFill>
                    <a:srgbClr val="FFFFFF"/>
                  </a:solidFill>
                  <a:effectLst/>
                  <a:uLnTx/>
                  <a:uFillTx/>
                  <a:latin typeface="Arial"/>
                  <a:ea typeface="ＭＳ Ｐゴシック"/>
                </a:rPr>
                <a:t> </a:t>
              </a:r>
              <a:r>
                <a:rPr kumimoji="0" lang="en-US" altLang="zh-CN"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27.21222</a:t>
              </a:r>
              <a:r>
                <a:rPr kumimoji="0" lang="zh-CN" altLang="en-US"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日）</a:t>
              </a:r>
            </a:p>
          </p:txBody>
        </p:sp>
      </p:grpSp>
      <p:grpSp>
        <p:nvGrpSpPr>
          <p:cNvPr id="32" name="组合 31"/>
          <p:cNvGrpSpPr/>
          <p:nvPr/>
        </p:nvGrpSpPr>
        <p:grpSpPr>
          <a:xfrm>
            <a:off x="2191657" y="1618339"/>
            <a:ext cx="1785256" cy="1959428"/>
            <a:chOff x="2191657" y="1618339"/>
            <a:chExt cx="1785256" cy="1959428"/>
          </a:xfrm>
        </p:grpSpPr>
        <p:sp>
          <p:nvSpPr>
            <p:cNvPr id="11" name="圆角矩形 10"/>
            <p:cNvSpPr/>
            <p:nvPr/>
          </p:nvSpPr>
          <p:spPr>
            <a:xfrm>
              <a:off x="2677886" y="1618339"/>
              <a:ext cx="1299027" cy="703942"/>
            </a:xfrm>
            <a:prstGeom prst="roundRect">
              <a:avLst/>
            </a:prstGeom>
            <a:solidFill>
              <a:schemeClr val="accent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恒星</a:t>
              </a:r>
              <a:endParaRPr kumimoji="0" lang="zh-CN" altLang="en-US" sz="28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cxnSp>
          <p:nvCxnSpPr>
            <p:cNvPr id="21" name="直接连接符 20"/>
            <p:cNvCxnSpPr>
              <a:stCxn id="10" idx="3"/>
            </p:cNvCxnSpPr>
            <p:nvPr/>
          </p:nvCxnSpPr>
          <p:spPr bwMode="auto">
            <a:xfrm flipV="1">
              <a:off x="2191657" y="1944914"/>
              <a:ext cx="464457" cy="1632853"/>
            </a:xfrm>
            <a:prstGeom prst="line">
              <a:avLst/>
            </a:prstGeom>
            <a:noFill/>
            <a:ln w="38100">
              <a:solidFill>
                <a:srgbClr val="FFFF66"/>
              </a:solidFill>
              <a:round/>
              <a:headEnd type="none" w="lg" len="med"/>
              <a:tailEnd type="triangle" w="lg" len="med"/>
            </a:ln>
            <a:effectLst/>
          </p:spPr>
        </p:cxnSp>
      </p:grpSp>
      <p:grpSp>
        <p:nvGrpSpPr>
          <p:cNvPr id="34" name="组合 33"/>
          <p:cNvGrpSpPr/>
          <p:nvPr/>
        </p:nvGrpSpPr>
        <p:grpSpPr>
          <a:xfrm>
            <a:off x="2191657" y="2714166"/>
            <a:ext cx="1814285" cy="863601"/>
            <a:chOff x="2191657" y="2714166"/>
            <a:chExt cx="1814285" cy="863601"/>
          </a:xfrm>
        </p:grpSpPr>
        <p:sp>
          <p:nvSpPr>
            <p:cNvPr id="13" name="圆角矩形 12"/>
            <p:cNvSpPr/>
            <p:nvPr/>
          </p:nvSpPr>
          <p:spPr>
            <a:xfrm>
              <a:off x="2670629" y="2714166"/>
              <a:ext cx="1335313" cy="703942"/>
            </a:xfrm>
            <a:prstGeom prst="roundRect">
              <a:avLst/>
            </a:prstGeom>
            <a:solidFill>
              <a:schemeClr val="accent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近地点</a:t>
              </a:r>
              <a:endParaRPr kumimoji="0" lang="zh-CN" altLang="en-US" sz="28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cxnSp>
          <p:nvCxnSpPr>
            <p:cNvPr id="23" name="直接连接符 22"/>
            <p:cNvCxnSpPr>
              <a:stCxn id="10" idx="3"/>
              <a:endCxn id="13" idx="1"/>
            </p:cNvCxnSpPr>
            <p:nvPr/>
          </p:nvCxnSpPr>
          <p:spPr bwMode="auto">
            <a:xfrm flipV="1">
              <a:off x="2191657" y="3066137"/>
              <a:ext cx="478972" cy="511630"/>
            </a:xfrm>
            <a:prstGeom prst="line">
              <a:avLst/>
            </a:prstGeom>
            <a:noFill/>
            <a:ln w="38100">
              <a:solidFill>
                <a:srgbClr val="FFFF66"/>
              </a:solidFill>
              <a:round/>
              <a:headEnd type="none" w="lg" len="med"/>
              <a:tailEnd type="triangle" w="lg" len="med"/>
            </a:ln>
            <a:effectLst/>
          </p:spPr>
        </p:cxnSp>
      </p:grpSp>
      <p:grpSp>
        <p:nvGrpSpPr>
          <p:cNvPr id="36" name="组合 35"/>
          <p:cNvGrpSpPr/>
          <p:nvPr/>
        </p:nvGrpSpPr>
        <p:grpSpPr>
          <a:xfrm>
            <a:off x="2191657" y="3577767"/>
            <a:ext cx="1777999" cy="907140"/>
            <a:chOff x="2191657" y="3577767"/>
            <a:chExt cx="1777999" cy="907140"/>
          </a:xfrm>
        </p:grpSpPr>
        <p:sp>
          <p:nvSpPr>
            <p:cNvPr id="14" name="圆角矩形 13"/>
            <p:cNvSpPr/>
            <p:nvPr/>
          </p:nvSpPr>
          <p:spPr>
            <a:xfrm>
              <a:off x="2634343" y="3780965"/>
              <a:ext cx="1335313" cy="703942"/>
            </a:xfrm>
            <a:prstGeom prst="roundRect">
              <a:avLst/>
            </a:prstGeom>
            <a:solidFill>
              <a:schemeClr val="accent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太阳</a:t>
              </a:r>
              <a:endParaRPr kumimoji="0" lang="zh-CN" altLang="en-US" sz="28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cxnSp>
          <p:nvCxnSpPr>
            <p:cNvPr id="25" name="直接连接符 24"/>
            <p:cNvCxnSpPr>
              <a:stCxn id="10" idx="3"/>
              <a:endCxn id="14" idx="1"/>
            </p:cNvCxnSpPr>
            <p:nvPr/>
          </p:nvCxnSpPr>
          <p:spPr bwMode="auto">
            <a:xfrm>
              <a:off x="2191657" y="3577767"/>
              <a:ext cx="442686" cy="555169"/>
            </a:xfrm>
            <a:prstGeom prst="line">
              <a:avLst/>
            </a:prstGeom>
            <a:noFill/>
            <a:ln w="38100">
              <a:solidFill>
                <a:srgbClr val="FFFF66"/>
              </a:solidFill>
              <a:round/>
              <a:headEnd type="none" w="lg" len="med"/>
              <a:tailEnd type="triangle" w="lg" len="med"/>
            </a:ln>
            <a:effectLst/>
          </p:spPr>
        </p:cxnSp>
      </p:grpSp>
      <p:grpSp>
        <p:nvGrpSpPr>
          <p:cNvPr id="38" name="组合 37"/>
          <p:cNvGrpSpPr/>
          <p:nvPr/>
        </p:nvGrpSpPr>
        <p:grpSpPr>
          <a:xfrm>
            <a:off x="2191657" y="3577767"/>
            <a:ext cx="2220685" cy="1981192"/>
            <a:chOff x="2191657" y="3577767"/>
            <a:chExt cx="2220685" cy="1981192"/>
          </a:xfrm>
        </p:grpSpPr>
        <p:sp>
          <p:nvSpPr>
            <p:cNvPr id="15" name="圆角矩形 14"/>
            <p:cNvSpPr/>
            <p:nvPr/>
          </p:nvSpPr>
          <p:spPr>
            <a:xfrm>
              <a:off x="2605314" y="4855017"/>
              <a:ext cx="1807028" cy="703942"/>
            </a:xfrm>
            <a:prstGeom prst="roundRect">
              <a:avLst/>
            </a:prstGeom>
            <a:solidFill>
              <a:schemeClr val="accent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黄白交点</a:t>
              </a:r>
              <a:endParaRPr kumimoji="0" lang="zh-CN" altLang="en-US" sz="28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cxnSp>
          <p:nvCxnSpPr>
            <p:cNvPr id="27" name="直接连接符 26"/>
            <p:cNvCxnSpPr>
              <a:stCxn id="10" idx="3"/>
              <a:endCxn id="15" idx="1"/>
            </p:cNvCxnSpPr>
            <p:nvPr/>
          </p:nvCxnSpPr>
          <p:spPr bwMode="auto">
            <a:xfrm>
              <a:off x="2191657" y="3577767"/>
              <a:ext cx="413657" cy="1629221"/>
            </a:xfrm>
            <a:prstGeom prst="line">
              <a:avLst/>
            </a:prstGeom>
            <a:noFill/>
            <a:ln w="38100">
              <a:solidFill>
                <a:srgbClr val="FFFF66"/>
              </a:solidFill>
              <a:round/>
              <a:headEnd type="none" w="lg" len="med"/>
              <a:tailEnd type="triangle" w="lg" len="med"/>
            </a:ln>
            <a:effectLst/>
          </p:spPr>
        </p:cxnSp>
      </p:grpSp>
      <p:grpSp>
        <p:nvGrpSpPr>
          <p:cNvPr id="33" name="组合 32"/>
          <p:cNvGrpSpPr/>
          <p:nvPr/>
        </p:nvGrpSpPr>
        <p:grpSpPr>
          <a:xfrm>
            <a:off x="4005943" y="1640109"/>
            <a:ext cx="4818744" cy="703942"/>
            <a:chOff x="4005943" y="1640109"/>
            <a:chExt cx="4818744" cy="703942"/>
          </a:xfrm>
        </p:grpSpPr>
        <p:sp>
          <p:nvSpPr>
            <p:cNvPr id="12" name="圆角矩形 11"/>
            <p:cNvSpPr/>
            <p:nvPr/>
          </p:nvSpPr>
          <p:spPr>
            <a:xfrm>
              <a:off x="4572000" y="1640109"/>
              <a:ext cx="4252687" cy="703942"/>
            </a:xfrm>
            <a:prstGeom prst="roundRect">
              <a:avLst/>
            </a:prstGeom>
            <a:solidFill>
              <a:schemeClr val="accent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恒星月</a:t>
              </a:r>
              <a:r>
                <a:rPr kumimoji="0" lang="zh-CN" altLang="en-US"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a:t>
              </a:r>
              <a:r>
                <a:rPr kumimoji="0" lang="zh-CN" altLang="en-US" sz="2400" b="1" i="0" u="none" strike="noStrike" kern="1200" cap="none" spc="0" normalizeH="0" baseline="0" noProof="0" dirty="0" smtClean="0">
                  <a:ln>
                    <a:noFill/>
                  </a:ln>
                  <a:solidFill>
                    <a:srgbClr val="FFFFFF"/>
                  </a:solidFill>
                  <a:effectLst/>
                  <a:uLnTx/>
                  <a:uFillTx/>
                  <a:latin typeface="Arial"/>
                  <a:ea typeface="ＭＳ Ｐゴシック"/>
                </a:rPr>
                <a:t> </a:t>
              </a:r>
              <a:r>
                <a:rPr kumimoji="0" lang="en-US" altLang="zh-CN"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27.32166</a:t>
              </a:r>
              <a:r>
                <a:rPr kumimoji="0" lang="zh-CN" altLang="en-US"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日）</a:t>
              </a:r>
              <a:endParaRPr kumimoji="0" lang="zh-CN" altLang="en-US" sz="24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sp>
          <p:nvSpPr>
            <p:cNvPr id="28" name="右箭头 27"/>
            <p:cNvSpPr/>
            <p:nvPr/>
          </p:nvSpPr>
          <p:spPr>
            <a:xfrm>
              <a:off x="4005943" y="1814286"/>
              <a:ext cx="551543" cy="333828"/>
            </a:xfrm>
            <a:prstGeom prst="rightArrow">
              <a:avLst/>
            </a:prstGeom>
            <a:gradFill flip="none" rotWithShape="1">
              <a:gsLst>
                <a:gs pos="0">
                  <a:srgbClr val="5E9EFF"/>
                </a:gs>
                <a:gs pos="39999">
                  <a:srgbClr val="85C2FF"/>
                </a:gs>
                <a:gs pos="70000">
                  <a:srgbClr val="C4D6EB"/>
                </a:gs>
                <a:gs pos="100000">
                  <a:srgbClr val="FFEBFA"/>
                </a:gs>
              </a:gsLst>
              <a:path path="shape">
                <a:fillToRect l="50000" t="50000" r="50000" b="50000"/>
              </a:path>
              <a:tileRect/>
            </a:gradFill>
            <a:ln cap="sq">
              <a:solidFill>
                <a:schemeClr val="tx1"/>
              </a:solidFill>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grpSp>
      <p:grpSp>
        <p:nvGrpSpPr>
          <p:cNvPr id="35" name="组合 34"/>
          <p:cNvGrpSpPr/>
          <p:nvPr/>
        </p:nvGrpSpPr>
        <p:grpSpPr>
          <a:xfrm>
            <a:off x="4013201" y="2721422"/>
            <a:ext cx="4855028" cy="703942"/>
            <a:chOff x="4013201" y="2721422"/>
            <a:chExt cx="4855028" cy="703942"/>
          </a:xfrm>
        </p:grpSpPr>
        <p:sp>
          <p:nvSpPr>
            <p:cNvPr id="16" name="圆角矩形 15"/>
            <p:cNvSpPr/>
            <p:nvPr/>
          </p:nvSpPr>
          <p:spPr>
            <a:xfrm>
              <a:off x="4586515" y="2721422"/>
              <a:ext cx="4281714" cy="703942"/>
            </a:xfrm>
            <a:prstGeom prst="roundRect">
              <a:avLst/>
            </a:prstGeom>
            <a:solidFill>
              <a:schemeClr val="accent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近点月</a:t>
              </a:r>
              <a:r>
                <a:rPr kumimoji="0" lang="zh-CN" altLang="en-US"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 </a:t>
              </a:r>
              <a:r>
                <a:rPr kumimoji="0" lang="en-US" altLang="zh-CN"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27.55455</a:t>
              </a:r>
              <a:r>
                <a:rPr kumimoji="0" lang="zh-CN" altLang="en-US"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日）</a:t>
              </a:r>
              <a:endParaRPr kumimoji="0" lang="zh-CN" altLang="en-US" sz="24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sp>
          <p:nvSpPr>
            <p:cNvPr id="29" name="右箭头 28"/>
            <p:cNvSpPr/>
            <p:nvPr/>
          </p:nvSpPr>
          <p:spPr>
            <a:xfrm>
              <a:off x="4013201" y="2910115"/>
              <a:ext cx="551543" cy="333828"/>
            </a:xfrm>
            <a:prstGeom prst="rightArrow">
              <a:avLst/>
            </a:prstGeom>
            <a:gradFill flip="none" rotWithShape="1">
              <a:gsLst>
                <a:gs pos="0">
                  <a:srgbClr val="5E9EFF"/>
                </a:gs>
                <a:gs pos="39999">
                  <a:srgbClr val="85C2FF"/>
                </a:gs>
                <a:gs pos="70000">
                  <a:srgbClr val="C4D6EB"/>
                </a:gs>
                <a:gs pos="100000">
                  <a:srgbClr val="FFEBFA"/>
                </a:gs>
              </a:gsLst>
              <a:path path="shape">
                <a:fillToRect l="50000" t="50000" r="50000" b="50000"/>
              </a:path>
              <a:tileRect/>
            </a:gradFill>
            <a:ln cap="sq">
              <a:solidFill>
                <a:schemeClr val="tx1"/>
              </a:solidFill>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grpSp>
      <p:grpSp>
        <p:nvGrpSpPr>
          <p:cNvPr id="37" name="组合 36"/>
          <p:cNvGrpSpPr/>
          <p:nvPr/>
        </p:nvGrpSpPr>
        <p:grpSpPr>
          <a:xfrm>
            <a:off x="4013200" y="3809991"/>
            <a:ext cx="4811487" cy="703942"/>
            <a:chOff x="4013200" y="3809991"/>
            <a:chExt cx="4811487" cy="703942"/>
          </a:xfrm>
        </p:grpSpPr>
        <p:sp>
          <p:nvSpPr>
            <p:cNvPr id="17" name="圆角矩形 16"/>
            <p:cNvSpPr/>
            <p:nvPr/>
          </p:nvSpPr>
          <p:spPr>
            <a:xfrm>
              <a:off x="4572002" y="3809991"/>
              <a:ext cx="4252685" cy="703942"/>
            </a:xfrm>
            <a:prstGeom prst="roundRect">
              <a:avLst/>
            </a:prstGeom>
            <a:solidFill>
              <a:schemeClr val="accent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朔望月</a:t>
              </a:r>
              <a:r>
                <a:rPr kumimoji="0" lang="zh-CN" altLang="en-US"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a:t>
              </a:r>
              <a:r>
                <a:rPr kumimoji="0" lang="en-US" altLang="en-US"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 </a:t>
              </a:r>
              <a:r>
                <a:rPr kumimoji="0" lang="en-US" altLang="zh-CN"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29.53059</a:t>
              </a:r>
              <a:r>
                <a:rPr kumimoji="0" lang="zh-CN" altLang="en-US" sz="24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日）</a:t>
              </a:r>
            </a:p>
          </p:txBody>
        </p:sp>
        <p:sp>
          <p:nvSpPr>
            <p:cNvPr id="30" name="右箭头 29"/>
            <p:cNvSpPr/>
            <p:nvPr/>
          </p:nvSpPr>
          <p:spPr>
            <a:xfrm>
              <a:off x="4013200" y="3998686"/>
              <a:ext cx="551543" cy="333828"/>
            </a:xfrm>
            <a:prstGeom prst="rightArrow">
              <a:avLst/>
            </a:prstGeom>
            <a:gradFill flip="none" rotWithShape="1">
              <a:gsLst>
                <a:gs pos="0">
                  <a:srgbClr val="5E9EFF"/>
                </a:gs>
                <a:gs pos="39999">
                  <a:srgbClr val="85C2FF"/>
                </a:gs>
                <a:gs pos="70000">
                  <a:srgbClr val="C4D6EB"/>
                </a:gs>
                <a:gs pos="100000">
                  <a:srgbClr val="FFEBFA"/>
                </a:gs>
              </a:gsLst>
              <a:path path="shape">
                <a:fillToRect l="50000" t="50000" r="50000" b="50000"/>
              </a:path>
              <a:tileRect/>
            </a:gradFill>
            <a:ln cap="sq">
              <a:solidFill>
                <a:schemeClr val="tx1"/>
              </a:solidFill>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grpSp>
      <p:sp>
        <p:nvSpPr>
          <p:cNvPr id="40" name="椭圆 39"/>
          <p:cNvSpPr/>
          <p:nvPr/>
        </p:nvSpPr>
        <p:spPr>
          <a:xfrm>
            <a:off x="4876801" y="1582059"/>
            <a:ext cx="1451429" cy="783771"/>
          </a:xfrm>
          <a:prstGeom prst="ellipse">
            <a:avLst/>
          </a:prstGeom>
          <a:noFill/>
          <a:ln cap="sq">
            <a:solidFill>
              <a:srgbClr val="FF0000"/>
            </a:solidFill>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spTree>
    <p:extLst>
      <p:ext uri="{BB962C8B-B14F-4D97-AF65-F5344CB8AC3E}">
        <p14:creationId xmlns:p14="http://schemas.microsoft.com/office/powerpoint/2010/main" val="36286363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dissolv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dissolv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dissolv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dissolv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dissolve">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p:txBody>
          <a:bodyPr/>
          <a:lstStyle/>
          <a:p>
            <a:r>
              <a:rPr lang="zh-CN" altLang="en-US" dirty="0" smtClean="0"/>
              <a:t>②月球的自转</a:t>
            </a:r>
            <a:endParaRPr lang="zh-CN" altLang="en-US" dirty="0"/>
          </a:p>
        </p:txBody>
      </p:sp>
      <p:sp>
        <p:nvSpPr>
          <p:cNvPr id="5" name="矩形 4"/>
          <p:cNvSpPr/>
          <p:nvPr/>
        </p:nvSpPr>
        <p:spPr>
          <a:xfrm>
            <a:off x="566057" y="1867126"/>
            <a:ext cx="4049486" cy="1508105"/>
          </a:xfrm>
          <a:prstGeom prst="rect">
            <a:avLst/>
          </a:prstGeom>
          <a:solidFill>
            <a:srgbClr val="003399"/>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FFFFFF"/>
                </a:solidFill>
                <a:effectLst/>
                <a:uLnTx/>
                <a:uFillTx/>
                <a:latin typeface="宋体" pitchFamily="2" charset="-122"/>
                <a:ea typeface="宋体" pitchFamily="2" charset="-122"/>
              </a:rPr>
              <a:t>与公转</a:t>
            </a:r>
            <a:r>
              <a:rPr kumimoji="0" lang="zh-CN" altLang="en-US" sz="3600" b="1" i="0" u="none" strike="noStrike" kern="1200" cap="none" spc="0" normalizeH="0" baseline="0" noProof="0" dirty="0" smtClean="0">
                <a:ln>
                  <a:noFill/>
                </a:ln>
                <a:solidFill>
                  <a:srgbClr val="FFFF96">
                    <a:lumMod val="75000"/>
                  </a:srgbClr>
                </a:solidFill>
                <a:effectLst/>
                <a:uLnTx/>
                <a:uFillTx/>
                <a:latin typeface="宋体" pitchFamily="2" charset="-122"/>
                <a:ea typeface="宋体" pitchFamily="2" charset="-122"/>
              </a:rPr>
              <a:t>“同步”</a:t>
            </a:r>
            <a:r>
              <a:rPr kumimoji="0" lang="en-US" altLang="zh-CN" sz="2800" b="1" i="0" u="none" strike="noStrike" kern="1200" cap="none" spc="0" normalizeH="0" baseline="0" noProof="0" dirty="0" smtClean="0">
                <a:ln>
                  <a:noFill/>
                </a:ln>
                <a:solidFill>
                  <a:srgbClr val="FFFFFF"/>
                </a:solidFill>
                <a:effectLst/>
                <a:uLnTx/>
                <a:uFillTx/>
                <a:latin typeface="宋体" pitchFamily="2" charset="-122"/>
                <a:ea typeface="宋体" pitchFamily="2" charset="-122"/>
              </a:rPr>
              <a:t>:</a:t>
            </a:r>
          </a:p>
          <a:p>
            <a:pPr marL="457200" marR="0" lvl="1" indent="0" algn="l" defTabSz="914400" rtl="0" eaLnBrk="1" fontAlgn="base" latinLnBrk="0" hangingPunct="1">
              <a:lnSpc>
                <a:spcPct val="100000"/>
              </a:lnSpc>
              <a:spcBef>
                <a:spcPct val="0"/>
              </a:spcBef>
              <a:spcAft>
                <a:spcPct val="0"/>
              </a:spcAft>
              <a:buClr>
                <a:srgbClr val="FFFF96">
                  <a:lumMod val="75000"/>
                </a:srgbClr>
              </a:buClr>
              <a:buSzTx/>
              <a:buFont typeface="Arial" pitchFamily="34" charset="0"/>
              <a:buChar char="•"/>
              <a:tabLst/>
              <a:defRPr/>
            </a:pPr>
            <a:r>
              <a:rPr kumimoji="0" lang="zh-CN" altLang="en-US" sz="2800" b="1" i="0" u="none" strike="noStrike" kern="1200" cap="none" spc="0" normalizeH="0" baseline="0" noProof="0" dirty="0" smtClean="0">
                <a:ln>
                  <a:noFill/>
                </a:ln>
                <a:solidFill>
                  <a:srgbClr val="FFFFFF"/>
                </a:solidFill>
                <a:effectLst/>
                <a:uLnTx/>
                <a:uFillTx/>
                <a:latin typeface="宋体" pitchFamily="2" charset="-122"/>
                <a:ea typeface="宋体" pitchFamily="2" charset="-122"/>
              </a:rPr>
              <a:t>方向相同</a:t>
            </a:r>
            <a:endParaRPr kumimoji="0" lang="en-US" altLang="zh-CN" sz="2800" b="1" i="0" u="none" strike="noStrike" kern="1200" cap="none" spc="0" normalizeH="0" baseline="0" noProof="0" dirty="0" smtClean="0">
              <a:ln>
                <a:noFill/>
              </a:ln>
              <a:solidFill>
                <a:srgbClr val="FFFFFF"/>
              </a:solidFill>
              <a:effectLst/>
              <a:uLnTx/>
              <a:uFillTx/>
              <a:latin typeface="宋体" pitchFamily="2" charset="-122"/>
              <a:ea typeface="宋体" pitchFamily="2" charset="-122"/>
            </a:endParaRPr>
          </a:p>
          <a:p>
            <a:pPr marL="457200" marR="0" lvl="1" indent="0" algn="l" defTabSz="914400" rtl="0" eaLnBrk="1" fontAlgn="base" latinLnBrk="0" hangingPunct="1">
              <a:lnSpc>
                <a:spcPct val="100000"/>
              </a:lnSpc>
              <a:spcBef>
                <a:spcPct val="0"/>
              </a:spcBef>
              <a:spcAft>
                <a:spcPct val="0"/>
              </a:spcAft>
              <a:buClr>
                <a:srgbClr val="FFFF96">
                  <a:lumMod val="75000"/>
                </a:srgbClr>
              </a:buClr>
              <a:buSzTx/>
              <a:buFont typeface="Arial" pitchFamily="34" charset="0"/>
              <a:buChar char="•"/>
              <a:tabLst/>
              <a:defRPr/>
            </a:pPr>
            <a:r>
              <a:rPr kumimoji="0" lang="zh-CN" altLang="en-US" sz="2800" b="1" i="0" u="none" strike="noStrike" kern="1200" cap="none" spc="0" normalizeH="0" baseline="0" noProof="0" dirty="0" smtClean="0">
                <a:ln>
                  <a:noFill/>
                </a:ln>
                <a:solidFill>
                  <a:srgbClr val="FFFFFF"/>
                </a:solidFill>
                <a:effectLst/>
                <a:uLnTx/>
                <a:uFillTx/>
                <a:latin typeface="宋体" pitchFamily="2" charset="-122"/>
                <a:ea typeface="宋体" pitchFamily="2" charset="-122"/>
              </a:rPr>
              <a:t>周期相同</a:t>
            </a:r>
            <a:endParaRPr kumimoji="0" lang="en-US" altLang="zh-CN" sz="2800" b="1" i="0" u="none" strike="noStrike" kern="1200" cap="none" spc="0" normalizeH="0" baseline="0" noProof="0" dirty="0" smtClean="0">
              <a:ln>
                <a:noFill/>
              </a:ln>
              <a:solidFill>
                <a:srgbClr val="FFFFFF"/>
              </a:solidFill>
              <a:effectLst/>
              <a:uLnTx/>
              <a:uFillTx/>
              <a:latin typeface="宋体" pitchFamily="2" charset="-122"/>
              <a:ea typeface="宋体" pitchFamily="2" charset="-122"/>
            </a:endParaRPr>
          </a:p>
        </p:txBody>
      </p:sp>
      <p:grpSp>
        <p:nvGrpSpPr>
          <p:cNvPr id="11" name="组合 10"/>
          <p:cNvGrpSpPr/>
          <p:nvPr/>
        </p:nvGrpSpPr>
        <p:grpSpPr>
          <a:xfrm>
            <a:off x="4847771" y="1814286"/>
            <a:ext cx="3914544" cy="3882185"/>
            <a:chOff x="571472" y="2857496"/>
            <a:chExt cx="3357586" cy="3303432"/>
          </a:xfrm>
        </p:grpSpPr>
        <p:pic>
          <p:nvPicPr>
            <p:cNvPr id="9217" name="Picture 1"/>
            <p:cNvPicPr>
              <a:picLocks noChangeAspect="1" noChangeArrowheads="1"/>
            </p:cNvPicPr>
            <p:nvPr/>
          </p:nvPicPr>
          <p:blipFill>
            <a:blip r:embed="rId3"/>
            <a:srcRect/>
            <a:stretch>
              <a:fillRect/>
            </a:stretch>
          </p:blipFill>
          <p:spPr bwMode="auto">
            <a:xfrm>
              <a:off x="571472" y="2857496"/>
              <a:ext cx="3357586" cy="3303432"/>
            </a:xfrm>
            <a:prstGeom prst="rect">
              <a:avLst/>
            </a:prstGeom>
            <a:noFill/>
            <a:ln w="9525">
              <a:noFill/>
              <a:miter lim="800000"/>
              <a:headEnd/>
              <a:tailEnd/>
            </a:ln>
            <a:effectLst/>
          </p:spPr>
        </p:pic>
        <p:sp>
          <p:nvSpPr>
            <p:cNvPr id="10" name="椭圆 9"/>
            <p:cNvSpPr/>
            <p:nvPr/>
          </p:nvSpPr>
          <p:spPr>
            <a:xfrm>
              <a:off x="1959427" y="4238172"/>
              <a:ext cx="595086" cy="566057"/>
            </a:xfrm>
            <a:prstGeom prst="ellipse">
              <a:avLst/>
            </a:prstGeom>
            <a:solidFill>
              <a:schemeClr val="tx1">
                <a:lumMod val="40000"/>
                <a:lumOff val="60000"/>
              </a:schemeClr>
            </a:solidFill>
            <a:ln cap="sq">
              <a:noFill/>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grpSp>
      <p:grpSp>
        <p:nvGrpSpPr>
          <p:cNvPr id="14" name="组合 13"/>
          <p:cNvGrpSpPr/>
          <p:nvPr/>
        </p:nvGrpSpPr>
        <p:grpSpPr>
          <a:xfrm>
            <a:off x="558800" y="3236686"/>
            <a:ext cx="4049486" cy="1746910"/>
            <a:chOff x="558800" y="3236686"/>
            <a:chExt cx="4049486" cy="1746910"/>
          </a:xfrm>
        </p:grpSpPr>
        <p:sp>
          <p:nvSpPr>
            <p:cNvPr id="12" name="矩形 11"/>
            <p:cNvSpPr/>
            <p:nvPr/>
          </p:nvSpPr>
          <p:spPr>
            <a:xfrm>
              <a:off x="558800" y="3906378"/>
              <a:ext cx="4049486" cy="1077218"/>
            </a:xfrm>
            <a:prstGeom prst="rect">
              <a:avLst/>
            </a:prstGeom>
            <a:solidFill>
              <a:srgbClr val="003399"/>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FFFFFF"/>
                  </a:solidFill>
                  <a:effectLst/>
                  <a:uLnTx/>
                  <a:uFillTx/>
                  <a:latin typeface="宋体" pitchFamily="2" charset="-122"/>
                  <a:ea typeface="宋体" pitchFamily="2" charset="-122"/>
                </a:rPr>
                <a:t>月球始终以</a:t>
              </a:r>
              <a:r>
                <a:rPr kumimoji="0" lang="zh-CN" altLang="en-US" sz="3600" b="1" i="0" u="none" strike="noStrike" kern="1200" cap="none" spc="0" normalizeH="0" baseline="0" noProof="0" dirty="0" smtClean="0">
                  <a:ln>
                    <a:noFill/>
                  </a:ln>
                  <a:solidFill>
                    <a:srgbClr val="FFFF96">
                      <a:lumMod val="75000"/>
                    </a:srgbClr>
                  </a:solidFill>
                  <a:effectLst/>
                  <a:uLnTx/>
                  <a:uFillTx/>
                  <a:latin typeface="宋体" pitchFamily="2" charset="-122"/>
                  <a:ea typeface="宋体" pitchFamily="2" charset="-122"/>
                </a:rPr>
                <a:t>同一半球</a:t>
              </a:r>
              <a:r>
                <a:rPr kumimoji="0" lang="zh-CN" altLang="en-US" sz="2800" b="1" i="0" u="none" strike="noStrike" kern="1200" cap="none" spc="0" normalizeH="0" baseline="0" noProof="0" dirty="0" smtClean="0">
                  <a:ln>
                    <a:noFill/>
                  </a:ln>
                  <a:solidFill>
                    <a:srgbClr val="FFFFFF"/>
                  </a:solidFill>
                  <a:effectLst/>
                  <a:uLnTx/>
                  <a:uFillTx/>
                  <a:latin typeface="宋体" pitchFamily="2" charset="-122"/>
                  <a:ea typeface="宋体" pitchFamily="2" charset="-122"/>
                </a:rPr>
                <a:t>对着地球</a:t>
              </a:r>
              <a:endParaRPr kumimoji="0" lang="en-US" altLang="zh-CN" sz="2800" b="1" i="0" u="none" strike="noStrike" kern="1200" cap="none" spc="0" normalizeH="0" baseline="0" noProof="0" dirty="0" smtClean="0">
                <a:ln>
                  <a:noFill/>
                </a:ln>
                <a:solidFill>
                  <a:srgbClr val="FFFFFF"/>
                </a:solidFill>
                <a:effectLst/>
                <a:uLnTx/>
                <a:uFillTx/>
                <a:latin typeface="宋体" pitchFamily="2" charset="-122"/>
                <a:ea typeface="宋体" pitchFamily="2" charset="-122"/>
              </a:endParaRPr>
            </a:p>
          </p:txBody>
        </p:sp>
        <p:sp>
          <p:nvSpPr>
            <p:cNvPr id="13" name="下箭头 12"/>
            <p:cNvSpPr/>
            <p:nvPr/>
          </p:nvSpPr>
          <p:spPr>
            <a:xfrm>
              <a:off x="2351313" y="3236686"/>
              <a:ext cx="566057" cy="696686"/>
            </a:xfrm>
            <a:prstGeom prst="downArrow">
              <a:avLst/>
            </a:prstGeom>
            <a:solidFill>
              <a:schemeClr val="tx1">
                <a:lumMod val="20000"/>
                <a:lumOff val="80000"/>
              </a:schemeClr>
            </a:solidFill>
            <a:ln cap="sq">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grpSp>
    </p:spTree>
    <p:extLst>
      <p:ext uri="{BB962C8B-B14F-4D97-AF65-F5344CB8AC3E}">
        <p14:creationId xmlns:p14="http://schemas.microsoft.com/office/powerpoint/2010/main" val="10607525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p:txBody>
          <a:bodyPr/>
          <a:lstStyle/>
          <a:p>
            <a:r>
              <a:rPr lang="zh-CN" altLang="en-US" dirty="0" smtClean="0"/>
              <a:t>月球自转</a:t>
            </a:r>
            <a:endParaRPr lang="zh-CN" altLang="en-US" dirty="0"/>
          </a:p>
        </p:txBody>
      </p:sp>
      <p:sp>
        <p:nvSpPr>
          <p:cNvPr id="41989" name="Rectangle 5"/>
          <p:cNvSpPr>
            <a:spLocks noGrp="1" noChangeArrowheads="1"/>
          </p:cNvSpPr>
          <p:nvPr>
            <p:ph type="body" idx="1"/>
          </p:nvPr>
        </p:nvSpPr>
        <p:spPr/>
        <p:txBody>
          <a:bodyPr/>
          <a:lstStyle/>
          <a:p>
            <a:r>
              <a:rPr lang="zh-CN" altLang="en-US" dirty="0" smtClean="0"/>
              <a:t>月球</a:t>
            </a:r>
            <a:r>
              <a:rPr lang="zh-CN" altLang="en-US" dirty="0"/>
              <a:t>自转对地理环境的影响</a:t>
            </a:r>
            <a:r>
              <a:rPr lang="zh-CN" altLang="en-US" dirty="0" smtClean="0"/>
              <a:t>：</a:t>
            </a:r>
            <a:endParaRPr lang="en-US" altLang="zh-CN" dirty="0" smtClean="0"/>
          </a:p>
          <a:p>
            <a:pPr lvl="1"/>
            <a:r>
              <a:rPr lang="zh-CN" altLang="en-US" dirty="0" smtClean="0"/>
              <a:t>使</a:t>
            </a:r>
            <a:r>
              <a:rPr lang="zh-CN" altLang="en-US" dirty="0"/>
              <a:t>地球形成</a:t>
            </a:r>
            <a:r>
              <a:rPr lang="zh-CN" altLang="en-US" dirty="0">
                <a:solidFill>
                  <a:srgbClr val="FFFF00"/>
                </a:solidFill>
                <a:ea typeface="黑体" pitchFamily="2" charset="-122"/>
              </a:rPr>
              <a:t>潮汐</a:t>
            </a:r>
            <a:r>
              <a:rPr lang="zh-CN" altLang="en-US" dirty="0"/>
              <a:t>，尤其是海洋潮汐。</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1989">
                                            <p:txEl>
                                              <p:pRg st="0" end="0"/>
                                            </p:txEl>
                                          </p:spTgt>
                                        </p:tgtEl>
                                        <p:attrNameLst>
                                          <p:attrName>style.visibility</p:attrName>
                                        </p:attrNameLst>
                                      </p:cBhvr>
                                      <p:to>
                                        <p:strVal val="visible"/>
                                      </p:to>
                                    </p:set>
                                    <p:anim calcmode="lin" valueType="num">
                                      <p:cBhvr>
                                        <p:cTn id="7" dur="1000" fill="hold"/>
                                        <p:tgtEl>
                                          <p:spTgt spid="4198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198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1989">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1989">
                                            <p:txEl>
                                              <p:pRg st="1" end="1"/>
                                            </p:txEl>
                                          </p:spTgt>
                                        </p:tgtEl>
                                        <p:attrNameLst>
                                          <p:attrName>style.visibility</p:attrName>
                                        </p:attrNameLst>
                                      </p:cBhvr>
                                      <p:to>
                                        <p:strVal val="visible"/>
                                      </p:to>
                                    </p:set>
                                    <p:anim calcmode="lin" valueType="num">
                                      <p:cBhvr>
                                        <p:cTn id="12" dur="1000" fill="hold"/>
                                        <p:tgtEl>
                                          <p:spTgt spid="41989">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41989">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419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altLang="zh-CN" dirty="0" smtClean="0"/>
              <a:t>3</a:t>
            </a:r>
            <a:r>
              <a:rPr lang="zh-CN" altLang="en-US" dirty="0" smtClean="0"/>
              <a:t>）月相</a:t>
            </a:r>
            <a:endParaRPr lang="zh-CN" altLang="en-US" dirty="0"/>
          </a:p>
        </p:txBody>
      </p:sp>
      <p:sp>
        <p:nvSpPr>
          <p:cNvPr id="7" name="内容占位符 6"/>
          <p:cNvSpPr>
            <a:spLocks noGrp="1"/>
          </p:cNvSpPr>
          <p:nvPr>
            <p:ph idx="1"/>
          </p:nvPr>
        </p:nvSpPr>
        <p:spPr/>
        <p:txBody>
          <a:bodyPr/>
          <a:lstStyle/>
          <a:p>
            <a:pPr lvl="0"/>
            <a:r>
              <a:rPr lang="zh-CN" altLang="en-US" dirty="0" smtClean="0"/>
              <a:t>从地球上看</a:t>
            </a:r>
          </a:p>
          <a:p>
            <a:pPr lvl="0"/>
            <a:r>
              <a:rPr lang="zh-CN" altLang="en-US" dirty="0" smtClean="0"/>
              <a:t>月球上明暗两部分对比</a:t>
            </a:r>
            <a:r>
              <a:rPr lang="zh-CN" altLang="en-US" sz="4000" dirty="0" smtClean="0">
                <a:solidFill>
                  <a:srgbClr val="FFFF00"/>
                </a:solidFill>
              </a:rPr>
              <a:t>循环的</a:t>
            </a:r>
            <a:r>
              <a:rPr lang="zh-CN" altLang="en-US" dirty="0" smtClean="0"/>
              <a:t>变化</a:t>
            </a:r>
          </a:p>
          <a:p>
            <a:endParaRPr lang="zh-CN" altLang="en-US" dirty="0"/>
          </a:p>
        </p:txBody>
      </p:sp>
    </p:spTree>
    <p:extLst>
      <p:ext uri="{BB962C8B-B14F-4D97-AF65-F5344CB8AC3E}">
        <p14:creationId xmlns:p14="http://schemas.microsoft.com/office/powerpoint/2010/main" val="1018376204"/>
      </p:ext>
    </p:extLst>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2" name="Rectangle 8"/>
          <p:cNvSpPr>
            <a:spLocks noGrp="1" noChangeArrowheads="1"/>
          </p:cNvSpPr>
          <p:nvPr>
            <p:ph type="title"/>
          </p:nvPr>
        </p:nvSpPr>
        <p:spPr/>
        <p:txBody>
          <a:bodyPr/>
          <a:lstStyle/>
          <a:p>
            <a:r>
              <a:rPr lang="zh-CN" altLang="en-US" dirty="0" smtClean="0"/>
              <a:t>影响月相的因素</a:t>
            </a:r>
            <a:endParaRPr lang="zh-CN" altLang="en-US" dirty="0"/>
          </a:p>
        </p:txBody>
      </p:sp>
      <p:sp>
        <p:nvSpPr>
          <p:cNvPr id="9" name="圆角矩形 8"/>
          <p:cNvSpPr/>
          <p:nvPr/>
        </p:nvSpPr>
        <p:spPr>
          <a:xfrm>
            <a:off x="870857" y="1836305"/>
            <a:ext cx="6908800" cy="827314"/>
          </a:xfrm>
          <a:prstGeom prst="roundRect">
            <a:avLst/>
          </a:prstGeom>
          <a:solidFill>
            <a:srgbClr val="FFFFFF"/>
          </a:solidFill>
          <a:ln cap="sq">
            <a:solidFill>
              <a:schemeClr val="tx1"/>
            </a:solidFill>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太阳照射月球的方向</a:t>
            </a:r>
            <a:endParaRPr kumimoji="0" lang="zh-CN" altLang="en-US" sz="32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sp>
        <p:nvSpPr>
          <p:cNvPr id="10" name="圆角矩形 9"/>
          <p:cNvSpPr/>
          <p:nvPr/>
        </p:nvSpPr>
        <p:spPr>
          <a:xfrm>
            <a:off x="878114" y="3033734"/>
            <a:ext cx="6908800" cy="827314"/>
          </a:xfrm>
          <a:prstGeom prst="roundRect">
            <a:avLst/>
          </a:prstGeom>
          <a:solidFill>
            <a:srgbClr val="FFFFFF"/>
          </a:solidFill>
          <a:ln cap="sq">
            <a:solidFill>
              <a:schemeClr val="tx1"/>
            </a:solidFill>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smtClean="0">
                <a:ln>
                  <a:noFill/>
                </a:ln>
                <a:solidFill>
                  <a:srgbClr val="000000"/>
                </a:solidFill>
                <a:effectLst/>
                <a:uLnTx/>
                <a:uFillTx/>
                <a:latin typeface="宋体" pitchFamily="2" charset="-122"/>
                <a:ea typeface="宋体" pitchFamily="2" charset="-122"/>
              </a:rPr>
              <a:t>地球上观测月球的方向</a:t>
            </a:r>
            <a:endParaRPr kumimoji="0" lang="zh-CN" altLang="en-US" sz="3200" b="1" i="0" u="none" strike="noStrike" kern="1200" cap="none" spc="0" normalizeH="0" baseline="0" noProof="0" dirty="0">
              <a:ln>
                <a:noFill/>
              </a:ln>
              <a:solidFill>
                <a:srgbClr val="000000"/>
              </a:solidFill>
              <a:effectLst/>
              <a:uLnTx/>
              <a:uFillTx/>
              <a:latin typeface="宋体" pitchFamily="2" charset="-122"/>
              <a:ea typeface="宋体" pitchFamily="2" charset="-122"/>
            </a:endParaRPr>
          </a:p>
        </p:txBody>
      </p:sp>
    </p:spTree>
    <p:extLst>
      <p:ext uri="{BB962C8B-B14F-4D97-AF65-F5344CB8AC3E}">
        <p14:creationId xmlns:p14="http://schemas.microsoft.com/office/powerpoint/2010/main" val="2381244443"/>
      </p:ext>
    </p:ext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072330" y="6143644"/>
            <a:ext cx="1643074" cy="71435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grpSp>
        <p:nvGrpSpPr>
          <p:cNvPr id="10" name="组合 9"/>
          <p:cNvGrpSpPr/>
          <p:nvPr/>
        </p:nvGrpSpPr>
        <p:grpSpPr>
          <a:xfrm>
            <a:off x="0" y="0"/>
            <a:ext cx="9121266" cy="6857999"/>
            <a:chOff x="0" y="1088571"/>
            <a:chExt cx="9121266" cy="6858000"/>
          </a:xfrm>
        </p:grpSpPr>
        <p:grpSp>
          <p:nvGrpSpPr>
            <p:cNvPr id="5" name="组合 4"/>
            <p:cNvGrpSpPr/>
            <p:nvPr/>
          </p:nvGrpSpPr>
          <p:grpSpPr>
            <a:xfrm>
              <a:off x="0" y="1088571"/>
              <a:ext cx="9121266" cy="6858000"/>
              <a:chOff x="0" y="0"/>
              <a:chExt cx="9121266" cy="6858000"/>
            </a:xfrm>
          </p:grpSpPr>
          <p:pic>
            <p:nvPicPr>
              <p:cNvPr id="5122" name="Picture 2" descr="http://www.zjkbf.cn/images/uploadfiles/20071031101057_new.BMP"/>
              <p:cNvPicPr>
                <a:picLocks noChangeAspect="1" noChangeArrowheads="1"/>
              </p:cNvPicPr>
              <p:nvPr/>
            </p:nvPicPr>
            <p:blipFill>
              <a:blip r:embed="rId2"/>
              <a:srcRect/>
              <a:stretch>
                <a:fillRect/>
              </a:stretch>
            </p:blipFill>
            <p:spPr bwMode="auto">
              <a:xfrm>
                <a:off x="0" y="0"/>
                <a:ext cx="9121266" cy="6858000"/>
              </a:xfrm>
              <a:prstGeom prst="rect">
                <a:avLst/>
              </a:prstGeom>
              <a:noFill/>
            </p:spPr>
          </p:pic>
          <p:sp>
            <p:nvSpPr>
              <p:cNvPr id="4" name="矩形 3"/>
              <p:cNvSpPr/>
              <p:nvPr/>
            </p:nvSpPr>
            <p:spPr>
              <a:xfrm>
                <a:off x="428596" y="0"/>
                <a:ext cx="1285884" cy="107154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grpSp>
        <p:sp>
          <p:nvSpPr>
            <p:cNvPr id="9" name="矩形 8"/>
            <p:cNvSpPr/>
            <p:nvPr/>
          </p:nvSpPr>
          <p:spPr>
            <a:xfrm>
              <a:off x="6734629" y="6858000"/>
              <a:ext cx="2380343" cy="1037771"/>
            </a:xfrm>
            <a:prstGeom prst="rect">
              <a:avLst/>
            </a:prstGeom>
            <a:solidFill>
              <a:schemeClr val="tx2"/>
            </a:solidFill>
            <a:ln cap="sq">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grpSp>
      <p:sp>
        <p:nvSpPr>
          <p:cNvPr id="11" name="TextBox 10"/>
          <p:cNvSpPr txBox="1"/>
          <p:nvPr/>
        </p:nvSpPr>
        <p:spPr>
          <a:xfrm>
            <a:off x="8011886" y="1959428"/>
            <a:ext cx="1132114" cy="369332"/>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FFFF96">
                    <a:lumMod val="60000"/>
                    <a:lumOff val="40000"/>
                  </a:srgbClr>
                </a:solidFill>
                <a:effectLst/>
                <a:uLnTx/>
                <a:uFillTx/>
                <a:latin typeface="黑体" pitchFamily="2" charset="-122"/>
                <a:ea typeface="黑体" pitchFamily="2" charset="-122"/>
                <a:cs typeface="Arial" pitchFamily="34" charset="0"/>
                <a:sym typeface="Arial" pitchFamily="26" charset="0"/>
              </a:rPr>
              <a:t>太阳光</a:t>
            </a:r>
            <a:endParaRPr kumimoji="0" lang="zh-CN" altLang="en-US" sz="2400" b="0" i="0" u="none" strike="noStrike" kern="1200" cap="none" spc="0" normalizeH="0" baseline="0" noProof="0" dirty="0">
              <a:ln>
                <a:noFill/>
              </a:ln>
              <a:solidFill>
                <a:srgbClr val="FFFF96">
                  <a:lumMod val="60000"/>
                  <a:lumOff val="40000"/>
                </a:srgbClr>
              </a:solidFill>
              <a:effectLst/>
              <a:uLnTx/>
              <a:uFillTx/>
              <a:latin typeface="黑体" pitchFamily="2" charset="-122"/>
              <a:ea typeface="黑体" pitchFamily="2" charset="-122"/>
              <a:cs typeface="Arial" pitchFamily="34" charset="0"/>
              <a:sym typeface="Arial" pitchFamily="26" charset="0"/>
            </a:endParaRPr>
          </a:p>
        </p:txBody>
      </p:sp>
      <p:cxnSp>
        <p:nvCxnSpPr>
          <p:cNvPr id="17" name="直接箭头连接符 16"/>
          <p:cNvCxnSpPr/>
          <p:nvPr/>
        </p:nvCxnSpPr>
        <p:spPr bwMode="auto">
          <a:xfrm>
            <a:off x="4586514" y="3468914"/>
            <a:ext cx="1001486" cy="1588"/>
          </a:xfrm>
          <a:prstGeom prst="straightConnector1">
            <a:avLst/>
          </a:prstGeom>
          <a:noFill/>
          <a:ln w="57150">
            <a:solidFill>
              <a:srgbClr val="FFFF66"/>
            </a:solidFill>
            <a:round/>
            <a:headEnd type="none" w="lg" len="med"/>
            <a:tailEnd type="arrow"/>
          </a:ln>
          <a:effectLst/>
        </p:spPr>
      </p:cxnSp>
      <p:cxnSp>
        <p:nvCxnSpPr>
          <p:cNvPr id="21" name="直接箭头连接符 20"/>
          <p:cNvCxnSpPr/>
          <p:nvPr/>
        </p:nvCxnSpPr>
        <p:spPr bwMode="auto">
          <a:xfrm rot="5400000" flipH="1" flipV="1">
            <a:off x="4448176" y="2424113"/>
            <a:ext cx="719137" cy="681038"/>
          </a:xfrm>
          <a:prstGeom prst="straightConnector1">
            <a:avLst/>
          </a:prstGeom>
          <a:noFill/>
          <a:ln w="57150">
            <a:solidFill>
              <a:srgbClr val="FFFF66"/>
            </a:solidFill>
            <a:round/>
            <a:headEnd type="none" w="lg" len="med"/>
            <a:tailEnd type="arrow"/>
          </a:ln>
          <a:effectLst/>
        </p:spPr>
      </p:cxnSp>
      <p:cxnSp>
        <p:nvCxnSpPr>
          <p:cNvPr id="23" name="直接箭头连接符 22"/>
          <p:cNvCxnSpPr/>
          <p:nvPr/>
        </p:nvCxnSpPr>
        <p:spPr bwMode="auto">
          <a:xfrm rot="5400000" flipH="1" flipV="1">
            <a:off x="3583782" y="2426495"/>
            <a:ext cx="1095375" cy="4762"/>
          </a:xfrm>
          <a:prstGeom prst="straightConnector1">
            <a:avLst/>
          </a:prstGeom>
          <a:noFill/>
          <a:ln w="57150">
            <a:solidFill>
              <a:srgbClr val="FFFF66"/>
            </a:solidFill>
            <a:round/>
            <a:headEnd type="none" w="lg" len="med"/>
            <a:tailEnd type="arrow"/>
          </a:ln>
          <a:effectLst/>
        </p:spPr>
      </p:cxnSp>
      <p:cxnSp>
        <p:nvCxnSpPr>
          <p:cNvPr id="25" name="直接箭头连接符 24"/>
          <p:cNvCxnSpPr/>
          <p:nvPr/>
        </p:nvCxnSpPr>
        <p:spPr bwMode="auto">
          <a:xfrm rot="16200000" flipV="1">
            <a:off x="2959894" y="2288381"/>
            <a:ext cx="852488" cy="809625"/>
          </a:xfrm>
          <a:prstGeom prst="straightConnector1">
            <a:avLst/>
          </a:prstGeom>
          <a:noFill/>
          <a:ln w="57150">
            <a:solidFill>
              <a:srgbClr val="FFFF66"/>
            </a:solidFill>
            <a:round/>
            <a:headEnd type="none" w="lg" len="med"/>
            <a:tailEnd type="arrow"/>
          </a:ln>
          <a:effectLst/>
        </p:spPr>
      </p:cxnSp>
      <p:cxnSp>
        <p:nvCxnSpPr>
          <p:cNvPr id="28" name="直接箭头连接符 27"/>
          <p:cNvCxnSpPr/>
          <p:nvPr/>
        </p:nvCxnSpPr>
        <p:spPr bwMode="auto">
          <a:xfrm rot="10800000">
            <a:off x="2576514" y="3467100"/>
            <a:ext cx="1081087" cy="1588"/>
          </a:xfrm>
          <a:prstGeom prst="straightConnector1">
            <a:avLst/>
          </a:prstGeom>
          <a:noFill/>
          <a:ln w="57150">
            <a:solidFill>
              <a:srgbClr val="FFFF66"/>
            </a:solidFill>
            <a:round/>
            <a:headEnd type="none" w="lg" len="med"/>
            <a:tailEnd type="arrow"/>
          </a:ln>
          <a:effectLst/>
        </p:spPr>
      </p:cxnSp>
      <p:cxnSp>
        <p:nvCxnSpPr>
          <p:cNvPr id="30" name="直接箭头连接符 29"/>
          <p:cNvCxnSpPr/>
          <p:nvPr/>
        </p:nvCxnSpPr>
        <p:spPr bwMode="auto">
          <a:xfrm rot="5400000">
            <a:off x="3052763" y="3838575"/>
            <a:ext cx="752475" cy="704850"/>
          </a:xfrm>
          <a:prstGeom prst="straightConnector1">
            <a:avLst/>
          </a:prstGeom>
          <a:noFill/>
          <a:ln w="57150">
            <a:solidFill>
              <a:srgbClr val="FFFF66"/>
            </a:solidFill>
            <a:round/>
            <a:headEnd type="none" w="lg" len="med"/>
            <a:tailEnd type="arrow"/>
          </a:ln>
          <a:effectLst/>
        </p:spPr>
      </p:cxnSp>
      <p:cxnSp>
        <p:nvCxnSpPr>
          <p:cNvPr id="32" name="直接箭头连接符 31"/>
          <p:cNvCxnSpPr/>
          <p:nvPr/>
        </p:nvCxnSpPr>
        <p:spPr bwMode="auto">
          <a:xfrm rot="5400000">
            <a:off x="3648076" y="4457700"/>
            <a:ext cx="985837" cy="4762"/>
          </a:xfrm>
          <a:prstGeom prst="straightConnector1">
            <a:avLst/>
          </a:prstGeom>
          <a:noFill/>
          <a:ln w="57150">
            <a:solidFill>
              <a:srgbClr val="FFFF66"/>
            </a:solidFill>
            <a:round/>
            <a:headEnd type="none" w="lg" len="med"/>
            <a:tailEnd type="arrow"/>
          </a:ln>
          <a:effectLst/>
        </p:spPr>
      </p:cxnSp>
      <p:cxnSp>
        <p:nvCxnSpPr>
          <p:cNvPr id="34" name="直接箭头连接符 33"/>
          <p:cNvCxnSpPr/>
          <p:nvPr/>
        </p:nvCxnSpPr>
        <p:spPr bwMode="auto">
          <a:xfrm rot="16200000" flipH="1">
            <a:off x="4450556" y="3826668"/>
            <a:ext cx="804863" cy="771525"/>
          </a:xfrm>
          <a:prstGeom prst="straightConnector1">
            <a:avLst/>
          </a:prstGeom>
          <a:noFill/>
          <a:ln w="57150">
            <a:solidFill>
              <a:srgbClr val="FFFF66"/>
            </a:solidFill>
            <a:round/>
            <a:headEnd type="none" w="lg" len="med"/>
            <a:tailEnd type="arrow"/>
          </a:ln>
          <a:effectLst/>
        </p:spPr>
      </p:cxnSp>
      <p:sp>
        <p:nvSpPr>
          <p:cNvPr id="35" name="椭圆 34"/>
          <p:cNvSpPr/>
          <p:nvPr/>
        </p:nvSpPr>
        <p:spPr>
          <a:xfrm>
            <a:off x="5838823" y="3233737"/>
            <a:ext cx="528637" cy="528638"/>
          </a:xfrm>
          <a:prstGeom prst="ellipse">
            <a:avLst/>
          </a:prstGeom>
          <a:noFill/>
          <a:ln w="76200" cap="sq">
            <a:solidFill>
              <a:srgbClr val="FF9900"/>
            </a:solidFill>
          </a:ln>
          <a:effectLst>
            <a:outerShdw blurRad="76200" dist="12700" dir="2700000" sy="-23000" kx="-800400" algn="bl" rotWithShape="0">
              <a:schemeClr val="bg1">
                <a:lumMod val="9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FFFFFF"/>
              </a:solidFill>
              <a:effectLst/>
              <a:uLnTx/>
              <a:uFillTx/>
              <a:latin typeface="Arial"/>
              <a:ea typeface="ＭＳ Ｐゴシック"/>
            </a:endParaRPr>
          </a:p>
        </p:txBody>
      </p:sp>
      <p:sp>
        <p:nvSpPr>
          <p:cNvPr id="36" name="矩形 35"/>
          <p:cNvSpPr/>
          <p:nvPr/>
        </p:nvSpPr>
        <p:spPr>
          <a:xfrm>
            <a:off x="5519738" y="2914647"/>
            <a:ext cx="1147762" cy="257175"/>
          </a:xfrm>
          <a:prstGeom prst="rect">
            <a:avLst/>
          </a:prstGeom>
          <a:gradFill flip="none" rotWithShape="1">
            <a:gsLst>
              <a:gs pos="0">
                <a:srgbClr val="5E9EFF"/>
              </a:gs>
              <a:gs pos="39999">
                <a:srgbClr val="85C2FF"/>
              </a:gs>
              <a:gs pos="70000">
                <a:srgbClr val="C4D6EB"/>
              </a:gs>
              <a:gs pos="100000">
                <a:srgbClr val="FFEBFA"/>
              </a:gs>
            </a:gsLst>
            <a:path path="shape">
              <a:fillToRect l="50000" t="50000" r="50000" b="50000"/>
            </a:path>
            <a:tileRect/>
          </a:gradFill>
          <a:ln cap="sq">
            <a:solidFill>
              <a:schemeClr val="tx1"/>
            </a:solidFill>
          </a:ln>
          <a:effectLst>
            <a:outerShdw blurRad="76200" dist="12700" dir="2700000" sy="-23000" kx="-800400" algn="bl" rotWithShape="0">
              <a:schemeClr val="bg1">
                <a:lumMod val="95000"/>
                <a:alpha val="20000"/>
              </a:scheme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smtClean="0">
                <a:ln>
                  <a:noFill/>
                </a:ln>
                <a:solidFill>
                  <a:srgbClr val="000000"/>
                </a:solidFill>
                <a:effectLst/>
                <a:uLnTx/>
                <a:uFillTx/>
                <a:latin typeface="黑体" pitchFamily="2" charset="-122"/>
                <a:ea typeface="黑体" pitchFamily="2" charset="-122"/>
              </a:rPr>
              <a:t>农历初一</a:t>
            </a:r>
            <a:endParaRPr kumimoji="0" lang="zh-CN" altLang="en-US" sz="1800" b="0" i="0" u="none" strike="noStrike" kern="1200" cap="none" spc="0" normalizeH="0" baseline="0" noProof="0" dirty="0">
              <a:ln>
                <a:noFill/>
              </a:ln>
              <a:solidFill>
                <a:srgbClr val="000000"/>
              </a:solidFill>
              <a:effectLst/>
              <a:uLnTx/>
              <a:uFillTx/>
              <a:latin typeface="黑体" pitchFamily="2" charset="-122"/>
              <a:ea typeface="黑体" pitchFamily="2" charset="-122"/>
            </a:endParaRPr>
          </a:p>
        </p:txBody>
      </p:sp>
    </p:spTree>
    <p:extLst>
      <p:ext uri="{BB962C8B-B14F-4D97-AF65-F5344CB8AC3E}">
        <p14:creationId xmlns:p14="http://schemas.microsoft.com/office/powerpoint/2010/main" val="460434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64" name="Group 52"/>
          <p:cNvGraphicFramePr>
            <a:graphicFrameLocks noGrp="1"/>
          </p:cNvGraphicFramePr>
          <p:nvPr>
            <p:ph idx="1"/>
            <p:extLst>
              <p:ext uri="{D42A27DB-BD31-4B8C-83A1-F6EECF244321}">
                <p14:modId xmlns:p14="http://schemas.microsoft.com/office/powerpoint/2010/main" val="2183166975"/>
              </p:ext>
            </p:extLst>
          </p:nvPr>
        </p:nvGraphicFramePr>
        <p:xfrm>
          <a:off x="251520" y="1340768"/>
          <a:ext cx="8686800" cy="5324476"/>
        </p:xfrm>
        <a:graphic>
          <a:graphicData uri="http://schemas.openxmlformats.org/drawingml/2006/table">
            <a:tbl>
              <a:tblPr>
                <a:effectLst>
                  <a:innerShdw blurRad="63500" dist="50800" dir="16200000">
                    <a:prstClr val="black">
                      <a:alpha val="50000"/>
                    </a:prstClr>
                  </a:innerShdw>
                </a:effectLst>
              </a:tblPr>
              <a:tblGrid>
                <a:gridCol w="1125538">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1655762">
                  <a:extLst>
                    <a:ext uri="{9D8B030D-6E8A-4147-A177-3AD203B41FA5}">
                      <a16:colId xmlns:a16="http://schemas.microsoft.com/office/drawing/2014/main" val="20002"/>
                    </a:ext>
                  </a:extLst>
                </a:gridCol>
                <a:gridCol w="936625">
                  <a:extLst>
                    <a:ext uri="{9D8B030D-6E8A-4147-A177-3AD203B41FA5}">
                      <a16:colId xmlns:a16="http://schemas.microsoft.com/office/drawing/2014/main" val="20003"/>
                    </a:ext>
                  </a:extLst>
                </a:gridCol>
                <a:gridCol w="935038">
                  <a:extLst>
                    <a:ext uri="{9D8B030D-6E8A-4147-A177-3AD203B41FA5}">
                      <a16:colId xmlns:a16="http://schemas.microsoft.com/office/drawing/2014/main" val="20004"/>
                    </a:ext>
                  </a:extLst>
                </a:gridCol>
                <a:gridCol w="1009650">
                  <a:extLst>
                    <a:ext uri="{9D8B030D-6E8A-4147-A177-3AD203B41FA5}">
                      <a16:colId xmlns:a16="http://schemas.microsoft.com/office/drawing/2014/main" val="20005"/>
                    </a:ext>
                  </a:extLst>
                </a:gridCol>
                <a:gridCol w="2087562">
                  <a:extLst>
                    <a:ext uri="{9D8B030D-6E8A-4147-A177-3AD203B41FA5}">
                      <a16:colId xmlns:a16="http://schemas.microsoft.com/office/drawing/2014/main" val="20006"/>
                    </a:ext>
                  </a:extLst>
                </a:gridCol>
              </a:tblGrid>
              <a:tr h="1727200">
                <a:tc>
                  <a:txBody>
                    <a:bodyPr/>
                    <a:lstStyle/>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endParaRPr kumimoji="0" lang="en-US" altLang="zh-CN" sz="2800" b="1" i="0" u="none" strike="noStrike" cap="none" normalizeH="0" baseline="0" dirty="0" smtClean="0">
                        <a:ln>
                          <a:noFill/>
                        </a:ln>
                        <a:solidFill>
                          <a:srgbClr val="C00000"/>
                        </a:solidFill>
                        <a:effectLst/>
                        <a:latin typeface="宋体" pitchFamily="2" charset="-122"/>
                        <a:ea typeface="宋体"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rgbClr val="C00000"/>
                          </a:solidFill>
                          <a:effectLst/>
                          <a:latin typeface="宋体" pitchFamily="2" charset="-122"/>
                          <a:ea typeface="宋体" pitchFamily="2" charset="-122"/>
                        </a:rPr>
                        <a:t>月相</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endParaRPr kumimoji="0" lang="en-US" altLang="zh-CN" sz="2800" b="1" i="0" u="none" strike="noStrike" cap="none" normalizeH="0" baseline="0" dirty="0" smtClean="0">
                        <a:ln>
                          <a:noFill/>
                        </a:ln>
                        <a:solidFill>
                          <a:srgbClr val="C00000"/>
                        </a:solidFill>
                        <a:effectLst/>
                        <a:latin typeface="宋体" pitchFamily="2" charset="-122"/>
                        <a:ea typeface="宋体"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rgbClr val="C00000"/>
                          </a:solidFill>
                          <a:effectLst/>
                          <a:latin typeface="宋体" pitchFamily="2" charset="-122"/>
                          <a:ea typeface="宋体" pitchFamily="2" charset="-122"/>
                        </a:rPr>
                        <a:t>距角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rgbClr val="C00000"/>
                          </a:solidFill>
                          <a:effectLst/>
                          <a:latin typeface="宋体" pitchFamily="2" charset="-122"/>
                          <a:ea typeface="宋体" pitchFamily="2" charset="-122"/>
                        </a:rPr>
                        <a:t>与太阳</a:t>
                      </a:r>
                    </a:p>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rgbClr val="C00000"/>
                          </a:solidFill>
                          <a:effectLst/>
                          <a:latin typeface="宋体" pitchFamily="2" charset="-122"/>
                          <a:ea typeface="宋体" pitchFamily="2" charset="-122"/>
                        </a:rPr>
                        <a:t>出没比较</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endParaRPr kumimoji="0" lang="en-US" altLang="zh-CN" sz="2800" b="1" i="0" u="none" strike="noStrike" cap="none" normalizeH="0" baseline="0" dirty="0" smtClean="0">
                        <a:ln>
                          <a:noFill/>
                        </a:ln>
                        <a:solidFill>
                          <a:srgbClr val="C00000"/>
                        </a:solidFill>
                        <a:effectLst/>
                        <a:latin typeface="宋体" pitchFamily="2" charset="-122"/>
                        <a:ea typeface="宋体"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rgbClr val="C00000"/>
                          </a:solidFill>
                          <a:effectLst/>
                          <a:latin typeface="宋体" pitchFamily="2" charset="-122"/>
                          <a:ea typeface="宋体" pitchFamily="2" charset="-122"/>
                        </a:rPr>
                        <a:t>月出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endParaRPr kumimoji="0" lang="en-US" altLang="zh-CN" sz="2800" b="1" i="0" u="none" strike="noStrike" cap="none" normalizeH="0" baseline="0" dirty="0" smtClean="0">
                        <a:ln>
                          <a:noFill/>
                        </a:ln>
                        <a:solidFill>
                          <a:srgbClr val="C00000"/>
                        </a:solidFill>
                        <a:effectLst/>
                        <a:latin typeface="宋体" pitchFamily="2" charset="-122"/>
                        <a:ea typeface="宋体"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rgbClr val="C00000"/>
                          </a:solidFill>
                          <a:effectLst/>
                          <a:latin typeface="宋体" pitchFamily="2" charset="-122"/>
                          <a:ea typeface="宋体" pitchFamily="2" charset="-122"/>
                        </a:rPr>
                        <a:t>中天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endParaRPr kumimoji="0" lang="en-US" altLang="zh-CN" sz="2800" b="1" i="0" u="none" strike="noStrike" cap="none" normalizeH="0" baseline="0" dirty="0" smtClean="0">
                        <a:ln>
                          <a:noFill/>
                        </a:ln>
                        <a:solidFill>
                          <a:srgbClr val="C00000"/>
                        </a:solidFill>
                        <a:effectLst/>
                        <a:latin typeface="宋体" pitchFamily="2" charset="-122"/>
                        <a:ea typeface="宋体"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rgbClr val="C00000"/>
                          </a:solidFill>
                          <a:effectLst/>
                          <a:latin typeface="宋体" pitchFamily="2" charset="-122"/>
                          <a:ea typeface="宋体" pitchFamily="2" charset="-122"/>
                        </a:rPr>
                        <a:t>月落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rgbClr val="C00000"/>
                          </a:solidFill>
                          <a:effectLst/>
                          <a:latin typeface="宋体" pitchFamily="2" charset="-122"/>
                          <a:ea typeface="宋体" pitchFamily="2" charset="-122"/>
                        </a:rPr>
                        <a:t>夜晚</a:t>
                      </a:r>
                    </a:p>
                    <a:p>
                      <a:pPr marL="0" marR="0" lvl="0" indent="0" algn="ctr"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rgbClr val="C00000"/>
                          </a:solidFill>
                          <a:effectLst/>
                          <a:latin typeface="宋体" pitchFamily="2" charset="-122"/>
                          <a:ea typeface="宋体" pitchFamily="2" charset="-122"/>
                        </a:rPr>
                        <a:t>可见性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0113">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2"/>
                          </a:solidFill>
                          <a:effectLst/>
                          <a:latin typeface="幼圆" pitchFamily="49" charset="-122"/>
                          <a:ea typeface="幼圆" pitchFamily="49" charset="-122"/>
                        </a:rPr>
                        <a:t>新月</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smtClean="0">
                          <a:ln>
                            <a:noFill/>
                          </a:ln>
                          <a:solidFill>
                            <a:schemeClr val="tx2"/>
                          </a:solidFill>
                          <a:effectLst/>
                          <a:latin typeface="幼圆" pitchFamily="49" charset="-122"/>
                          <a:ea typeface="幼圆" pitchFamily="49" charset="-122"/>
                        </a:rPr>
                        <a:t>0</a:t>
                      </a:r>
                      <a:r>
                        <a:rPr kumimoji="0" lang="en-US" altLang="zh-CN" sz="2800" b="1" i="0" u="none" strike="noStrike" cap="none" normalizeH="0" baseline="0" dirty="0" smtClean="0">
                          <a:ln>
                            <a:noFill/>
                          </a:ln>
                          <a:solidFill>
                            <a:schemeClr val="tx2"/>
                          </a:solidFill>
                          <a:effectLst/>
                          <a:latin typeface="Arial"/>
                          <a:ea typeface="幼圆" pitchFamily="49" charset="-122"/>
                          <a:cs typeface="Arial" charset="0"/>
                        </a:rPr>
                        <a:t>º</a:t>
                      </a:r>
                      <a:endParaRPr kumimoji="0" lang="en-US" altLang="zh-CN" sz="2800" b="1" i="0" u="none" strike="noStrike" cap="none" normalizeH="0" baseline="0" dirty="0" smtClean="0">
                        <a:ln>
                          <a:noFill/>
                        </a:ln>
                        <a:solidFill>
                          <a:schemeClr val="tx2"/>
                        </a:solidFill>
                        <a:effectLst/>
                        <a:latin typeface="幼圆" pitchFamily="49" charset="-122"/>
                        <a:ea typeface="幼圆"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同升同落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清晨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正午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黄昏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彻夜不见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98525">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2"/>
                          </a:solidFill>
                          <a:effectLst/>
                          <a:latin typeface="幼圆" pitchFamily="49" charset="-122"/>
                          <a:ea typeface="幼圆" pitchFamily="49" charset="-122"/>
                        </a:rPr>
                        <a:t>满月</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smtClean="0">
                          <a:ln>
                            <a:noFill/>
                          </a:ln>
                          <a:solidFill>
                            <a:schemeClr val="tx2"/>
                          </a:solidFill>
                          <a:effectLst/>
                          <a:latin typeface="幼圆" pitchFamily="49" charset="-122"/>
                          <a:ea typeface="幼圆" pitchFamily="49" charset="-122"/>
                        </a:rPr>
                        <a:t>180</a:t>
                      </a:r>
                      <a:r>
                        <a:rPr kumimoji="0" lang="en-US" altLang="zh-CN" sz="2800" b="1" i="0" u="none" strike="noStrike" cap="none" normalizeH="0" baseline="0" dirty="0" smtClean="0">
                          <a:ln>
                            <a:noFill/>
                          </a:ln>
                          <a:solidFill>
                            <a:schemeClr val="tx2"/>
                          </a:solidFill>
                          <a:effectLst/>
                          <a:latin typeface="Arial"/>
                          <a:ea typeface="幼圆" pitchFamily="49" charset="-122"/>
                          <a:cs typeface="Arial" charset="0"/>
                        </a:rPr>
                        <a:t>º</a:t>
                      </a:r>
                      <a:endParaRPr kumimoji="0" lang="en-US" altLang="zh-CN" sz="2800" b="1" i="0" u="none" strike="noStrike" cap="none" normalizeH="0" baseline="0" dirty="0" smtClean="0">
                        <a:ln>
                          <a:noFill/>
                        </a:ln>
                        <a:solidFill>
                          <a:schemeClr val="tx2"/>
                        </a:solidFill>
                        <a:effectLst/>
                        <a:latin typeface="幼圆" pitchFamily="49" charset="-122"/>
                        <a:ea typeface="幼圆"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此起彼落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黄昏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半夜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清晨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通宵可见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0113">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2"/>
                          </a:solidFill>
                          <a:effectLst/>
                          <a:latin typeface="幼圆" pitchFamily="49" charset="-122"/>
                          <a:ea typeface="幼圆" pitchFamily="49" charset="-122"/>
                        </a:rPr>
                        <a:t>上弦月</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smtClean="0">
                          <a:ln>
                            <a:noFill/>
                          </a:ln>
                          <a:solidFill>
                            <a:schemeClr val="tx2"/>
                          </a:solidFill>
                          <a:effectLst/>
                          <a:latin typeface="幼圆" pitchFamily="49" charset="-122"/>
                          <a:ea typeface="幼圆" pitchFamily="49" charset="-122"/>
                        </a:rPr>
                        <a:t>90</a:t>
                      </a:r>
                      <a:r>
                        <a:rPr kumimoji="0" lang="en-US" altLang="zh-CN" sz="2800" b="1" i="0" u="none" strike="noStrike" cap="none" normalizeH="0" baseline="0" dirty="0" smtClean="0">
                          <a:ln>
                            <a:noFill/>
                          </a:ln>
                          <a:solidFill>
                            <a:schemeClr val="tx2"/>
                          </a:solidFill>
                          <a:effectLst/>
                          <a:latin typeface="Arial"/>
                          <a:ea typeface="幼圆" pitchFamily="49" charset="-122"/>
                          <a:cs typeface="Arial" charset="0"/>
                        </a:rPr>
                        <a:t>º</a:t>
                      </a:r>
                      <a:endParaRPr kumimoji="0" lang="en-US" altLang="zh-CN" sz="2800" b="1" i="0" u="none" strike="noStrike" cap="none" normalizeH="0" baseline="0" dirty="0" smtClean="0">
                        <a:ln>
                          <a:noFill/>
                        </a:ln>
                        <a:solidFill>
                          <a:schemeClr val="tx2"/>
                        </a:solidFill>
                        <a:effectLst/>
                        <a:latin typeface="幼圆" pitchFamily="49" charset="-122"/>
                        <a:ea typeface="幼圆"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迟升后落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正午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黄昏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半夜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上半夜西天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98525">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2"/>
                          </a:solidFill>
                          <a:effectLst/>
                          <a:latin typeface="幼圆" pitchFamily="49" charset="-122"/>
                          <a:ea typeface="幼圆" pitchFamily="49" charset="-122"/>
                        </a:rPr>
                        <a:t>下弦月</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smtClean="0">
                          <a:ln>
                            <a:noFill/>
                          </a:ln>
                          <a:solidFill>
                            <a:schemeClr val="tx2"/>
                          </a:solidFill>
                          <a:effectLst/>
                          <a:latin typeface="幼圆" pitchFamily="49" charset="-122"/>
                          <a:ea typeface="幼圆" pitchFamily="49" charset="-122"/>
                        </a:rPr>
                        <a:t>270</a:t>
                      </a:r>
                      <a:r>
                        <a:rPr kumimoji="0" lang="en-US" altLang="zh-CN" sz="2800" b="1" i="0" u="none" strike="noStrike" cap="none" normalizeH="0" baseline="0" dirty="0" smtClean="0">
                          <a:ln>
                            <a:noFill/>
                          </a:ln>
                          <a:solidFill>
                            <a:schemeClr val="tx2"/>
                          </a:solidFill>
                          <a:effectLst/>
                          <a:latin typeface="Arial"/>
                          <a:ea typeface="幼圆" pitchFamily="49" charset="-122"/>
                          <a:cs typeface="Arial" charset="0"/>
                        </a:rPr>
                        <a:t>º</a:t>
                      </a:r>
                      <a:endParaRPr kumimoji="0" lang="en-US" altLang="zh-CN" sz="2800" b="1" i="0" u="none" strike="noStrike" cap="none" normalizeH="0" baseline="0" dirty="0" smtClean="0">
                        <a:ln>
                          <a:noFill/>
                        </a:ln>
                        <a:solidFill>
                          <a:schemeClr val="tx2"/>
                        </a:solidFill>
                        <a:effectLst/>
                        <a:latin typeface="幼圆" pitchFamily="49" charset="-122"/>
                        <a:ea typeface="幼圆"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早升先落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半夜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清晨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正午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3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smtClean="0">
                          <a:ln>
                            <a:noFill/>
                          </a:ln>
                          <a:solidFill>
                            <a:schemeClr val="tx2"/>
                          </a:solidFill>
                          <a:effectLst/>
                          <a:latin typeface="幼圆" pitchFamily="49" charset="-122"/>
                          <a:ea typeface="幼圆" pitchFamily="49" charset="-122"/>
                        </a:rPr>
                        <a:t>下半夜东天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cxnSp>
        <p:nvCxnSpPr>
          <p:cNvPr id="3" name="直接连接符 2"/>
          <p:cNvCxnSpPr/>
          <p:nvPr/>
        </p:nvCxnSpPr>
        <p:spPr bwMode="auto">
          <a:xfrm>
            <a:off x="251520" y="1124744"/>
            <a:ext cx="3960440" cy="0"/>
          </a:xfrm>
          <a:prstGeom prst="line">
            <a:avLst/>
          </a:prstGeom>
          <a:noFill/>
          <a:ln w="57150">
            <a:solidFill>
              <a:srgbClr val="FFC000"/>
            </a:solidFill>
            <a:round/>
            <a:headEnd type="none" w="med" len="med"/>
            <a:tailEnd type="none" w="med" len="med"/>
          </a:ln>
          <a:effectLst/>
        </p:spPr>
      </p:cxnSp>
      <p:sp>
        <p:nvSpPr>
          <p:cNvPr id="4" name="文本框 3"/>
          <p:cNvSpPr txBox="1"/>
          <p:nvPr/>
        </p:nvSpPr>
        <p:spPr>
          <a:xfrm>
            <a:off x="275096" y="401179"/>
            <a:ext cx="3456384" cy="615553"/>
          </a:xfrm>
          <a:prstGeom prst="rect">
            <a:avLst/>
          </a:prstGeom>
          <a:noFill/>
        </p:spPr>
        <p:txBody>
          <a:bodyPr wrap="square" lIns="0" tIns="0" rIns="0" bIns="0"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cs typeface="Arial" pitchFamily="34" charset="0"/>
                <a:sym typeface="Arial" pitchFamily="26" charset="0"/>
              </a:rPr>
              <a:t>月相变化规律</a:t>
            </a:r>
            <a:endParaRPr lang="zh-CN" altLang="en-US" sz="4000" dirty="0">
              <a:solidFill>
                <a:schemeClr val="bg1"/>
              </a:solidFill>
              <a:latin typeface="黑体" panose="02010609060101010101" pitchFamily="49" charset="-122"/>
              <a:ea typeface="黑体" panose="02010609060101010101" pitchFamily="49" charset="-122"/>
              <a:cs typeface="Arial" pitchFamily="34" charset="0"/>
              <a:sym typeface="Arial" pitchFamily="26" charset="0"/>
            </a:endParaRPr>
          </a:p>
        </p:txBody>
      </p:sp>
    </p:spTree>
    <p:extLst>
      <p:ext uri="{BB962C8B-B14F-4D97-AF65-F5344CB8AC3E}">
        <p14:creationId xmlns:p14="http://schemas.microsoft.com/office/powerpoint/2010/main" val="334221992"/>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title"/>
          </p:nvPr>
        </p:nvSpPr>
        <p:spPr/>
        <p:txBody>
          <a:bodyPr/>
          <a:lstStyle/>
          <a:p>
            <a:r>
              <a:rPr lang="zh-CN" altLang="en-US" u="sng" dirty="0" smtClean="0">
                <a:solidFill>
                  <a:srgbClr val="FFFFFF"/>
                </a:solidFill>
              </a:rPr>
              <a:t>宇宙</a:t>
            </a:r>
            <a:r>
              <a:rPr lang="zh-CN" altLang="en-US" u="sng" dirty="0">
                <a:solidFill>
                  <a:srgbClr val="FFFFFF"/>
                </a:solidFill>
              </a:rPr>
              <a:t>和天体</a:t>
            </a:r>
          </a:p>
        </p:txBody>
      </p:sp>
      <p:sp>
        <p:nvSpPr>
          <p:cNvPr id="13317" name="Rectangle 5"/>
          <p:cNvSpPr>
            <a:spLocks noGrp="1" noChangeArrowheads="1"/>
          </p:cNvSpPr>
          <p:nvPr>
            <p:ph type="body" idx="1"/>
          </p:nvPr>
        </p:nvSpPr>
        <p:spPr/>
        <p:txBody>
          <a:bodyPr/>
          <a:lstStyle/>
          <a:p>
            <a:pPr marL="0" indent="0">
              <a:lnSpc>
                <a:spcPct val="120000"/>
              </a:lnSpc>
              <a:buNone/>
            </a:pPr>
            <a:r>
              <a:rPr lang="en-US" altLang="zh-CN" dirty="0" smtClean="0"/>
              <a:t>2.1.1 </a:t>
            </a:r>
            <a:r>
              <a:rPr lang="zh-CN" altLang="en-US" dirty="0" smtClean="0"/>
              <a:t>天体和星系</a:t>
            </a:r>
            <a:endParaRPr lang="en-US" altLang="zh-CN" dirty="0" smtClean="0"/>
          </a:p>
          <a:p>
            <a:pPr marL="0" indent="0">
              <a:lnSpc>
                <a:spcPct val="120000"/>
              </a:lnSpc>
              <a:buNone/>
            </a:pPr>
            <a:r>
              <a:rPr lang="en-US" altLang="zh-CN" sz="2400" dirty="0" smtClean="0"/>
              <a:t>1. </a:t>
            </a:r>
            <a:r>
              <a:rPr lang="zh-CN" altLang="en-US" sz="2800" dirty="0" smtClean="0">
                <a:solidFill>
                  <a:srgbClr val="FFC000"/>
                </a:solidFill>
              </a:rPr>
              <a:t>天体</a:t>
            </a:r>
            <a:r>
              <a:rPr lang="zh-CN" altLang="en-US" sz="2800" dirty="0">
                <a:solidFill>
                  <a:srgbClr val="FFC000"/>
                </a:solidFill>
              </a:rPr>
              <a:t>：</a:t>
            </a:r>
            <a:r>
              <a:rPr lang="zh-CN" altLang="en-US" sz="2400" dirty="0"/>
              <a:t>宇宙是物质的，宇宙间的物质以各种形态存在着：</a:t>
            </a:r>
          </a:p>
          <a:p>
            <a:pPr lvl="1">
              <a:lnSpc>
                <a:spcPct val="120000"/>
              </a:lnSpc>
            </a:pPr>
            <a:r>
              <a:rPr lang="zh-CN" altLang="en-US" sz="2000" dirty="0"/>
              <a:t>呈</a:t>
            </a:r>
            <a:r>
              <a:rPr lang="zh-CN" altLang="en-US" sz="2000" u="sng" dirty="0"/>
              <a:t>聚集态</a:t>
            </a:r>
            <a:r>
              <a:rPr lang="zh-CN" altLang="en-US" sz="2000" dirty="0"/>
              <a:t>的各类</a:t>
            </a:r>
            <a:r>
              <a:rPr lang="zh-CN" altLang="en-US" b="0" dirty="0">
                <a:solidFill>
                  <a:srgbClr val="FFFF00"/>
                </a:solidFill>
                <a:ea typeface="黑体" pitchFamily="2" charset="-122"/>
              </a:rPr>
              <a:t>星体</a:t>
            </a:r>
            <a:r>
              <a:rPr lang="zh-CN" altLang="en-US" sz="2000" dirty="0"/>
              <a:t>；</a:t>
            </a:r>
          </a:p>
          <a:p>
            <a:pPr lvl="1">
              <a:lnSpc>
                <a:spcPct val="120000"/>
              </a:lnSpc>
            </a:pPr>
            <a:r>
              <a:rPr lang="zh-CN" altLang="en-US" sz="2000" dirty="0"/>
              <a:t>呈</a:t>
            </a:r>
            <a:r>
              <a:rPr lang="zh-CN" altLang="en-US" sz="2000" u="sng" dirty="0"/>
              <a:t>弥散态</a:t>
            </a:r>
            <a:r>
              <a:rPr lang="zh-CN" altLang="en-US" sz="2000" dirty="0"/>
              <a:t>的</a:t>
            </a:r>
            <a:r>
              <a:rPr lang="zh-CN" altLang="en-US" b="0" dirty="0">
                <a:solidFill>
                  <a:srgbClr val="FFFF00"/>
                </a:solidFill>
                <a:ea typeface="黑体" pitchFamily="2" charset="-122"/>
              </a:rPr>
              <a:t>星云</a:t>
            </a:r>
            <a:r>
              <a:rPr lang="zh-CN" altLang="en-US" sz="2000" dirty="0"/>
              <a:t>；</a:t>
            </a:r>
          </a:p>
          <a:p>
            <a:pPr lvl="1">
              <a:lnSpc>
                <a:spcPct val="120000"/>
              </a:lnSpc>
            </a:pPr>
            <a:r>
              <a:rPr lang="zh-CN" altLang="en-US" sz="2000" dirty="0"/>
              <a:t>弥散于</a:t>
            </a:r>
            <a:r>
              <a:rPr lang="zh-CN" altLang="en-US" sz="2000" u="sng" dirty="0"/>
              <a:t>星际空间</a:t>
            </a:r>
            <a:r>
              <a:rPr lang="zh-CN" altLang="en-US" sz="2000" dirty="0"/>
              <a:t>的</a:t>
            </a:r>
            <a:r>
              <a:rPr lang="zh-CN" altLang="en-US" b="0" dirty="0">
                <a:solidFill>
                  <a:srgbClr val="FFFF00"/>
                </a:solidFill>
                <a:ea typeface="黑体" pitchFamily="2" charset="-122"/>
              </a:rPr>
              <a:t>星际物质</a:t>
            </a:r>
            <a:r>
              <a:rPr lang="en-US" altLang="zh-CN" sz="2000" dirty="0"/>
              <a:t>;</a:t>
            </a:r>
          </a:p>
          <a:p>
            <a:pPr>
              <a:lnSpc>
                <a:spcPct val="120000"/>
              </a:lnSpc>
              <a:buFont typeface="Wingdings" pitchFamily="2" charset="2"/>
              <a:buNone/>
            </a:pPr>
            <a:r>
              <a:rPr lang="zh-CN" altLang="en-US" sz="2400" dirty="0"/>
              <a:t>所有这些物质统称天体。</a:t>
            </a:r>
          </a:p>
          <a:p>
            <a:pPr marL="0" indent="0">
              <a:lnSpc>
                <a:spcPct val="120000"/>
              </a:lnSpc>
              <a:buNone/>
            </a:pPr>
            <a:r>
              <a:rPr lang="en-US" altLang="zh-CN" sz="2400" dirty="0" smtClean="0"/>
              <a:t>2.</a:t>
            </a:r>
            <a:r>
              <a:rPr lang="zh-CN" altLang="en-US" sz="2800" dirty="0" smtClean="0">
                <a:solidFill>
                  <a:srgbClr val="FFC000"/>
                </a:solidFill>
              </a:rPr>
              <a:t>星系</a:t>
            </a:r>
            <a:r>
              <a:rPr lang="zh-CN" altLang="en-US" sz="2400" dirty="0"/>
              <a:t>：大量的</a:t>
            </a:r>
            <a:r>
              <a:rPr lang="zh-CN" altLang="en-US" sz="2800" b="0" dirty="0">
                <a:solidFill>
                  <a:srgbClr val="FFFF00"/>
                </a:solidFill>
                <a:ea typeface="黑体" pitchFamily="2" charset="-122"/>
              </a:rPr>
              <a:t>恒星</a:t>
            </a:r>
            <a:r>
              <a:rPr lang="zh-CN" altLang="en-US" sz="2400" dirty="0"/>
              <a:t>和</a:t>
            </a:r>
            <a:r>
              <a:rPr lang="zh-CN" altLang="en-US" sz="2800" b="0" dirty="0">
                <a:solidFill>
                  <a:srgbClr val="FFFF00"/>
                </a:solidFill>
                <a:ea typeface="黑体" pitchFamily="2" charset="-122"/>
              </a:rPr>
              <a:t>星云</a:t>
            </a:r>
            <a:r>
              <a:rPr lang="zh-CN" altLang="en-US" sz="2400" dirty="0"/>
              <a:t>构成巨大的天体系统。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anim calcmode="lin" valueType="num">
                                      <p:cBhvr additive="base">
                                        <p:cTn id="7" dur="500" fill="hold"/>
                                        <p:tgtEl>
                                          <p:spTgt spid="133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7">
                                            <p:txEl>
                                              <p:pRg st="1" end="1"/>
                                            </p:txEl>
                                          </p:spTgt>
                                        </p:tgtEl>
                                        <p:attrNameLst>
                                          <p:attrName>style.visibility</p:attrName>
                                        </p:attrNameLst>
                                      </p:cBhvr>
                                      <p:to>
                                        <p:strVal val="visible"/>
                                      </p:to>
                                    </p:set>
                                    <p:anim calcmode="lin" valueType="num">
                                      <p:cBhvr additive="base">
                                        <p:cTn id="13" dur="500" fill="hold"/>
                                        <p:tgtEl>
                                          <p:spTgt spid="133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317">
                                            <p:txEl>
                                              <p:pRg st="2" end="2"/>
                                            </p:txEl>
                                          </p:spTgt>
                                        </p:tgtEl>
                                        <p:attrNameLst>
                                          <p:attrName>style.visibility</p:attrName>
                                        </p:attrNameLst>
                                      </p:cBhvr>
                                      <p:to>
                                        <p:strVal val="visible"/>
                                      </p:to>
                                    </p:set>
                                    <p:anim calcmode="lin" valueType="num">
                                      <p:cBhvr additive="base">
                                        <p:cTn id="17" dur="500" fill="hold"/>
                                        <p:tgtEl>
                                          <p:spTgt spid="1331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31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317">
                                            <p:txEl>
                                              <p:pRg st="3" end="3"/>
                                            </p:txEl>
                                          </p:spTgt>
                                        </p:tgtEl>
                                        <p:attrNameLst>
                                          <p:attrName>style.visibility</p:attrName>
                                        </p:attrNameLst>
                                      </p:cBhvr>
                                      <p:to>
                                        <p:strVal val="visible"/>
                                      </p:to>
                                    </p:set>
                                    <p:anim calcmode="lin" valueType="num">
                                      <p:cBhvr additive="base">
                                        <p:cTn id="21" dur="500" fill="hold"/>
                                        <p:tgtEl>
                                          <p:spTgt spid="1331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31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317">
                                            <p:txEl>
                                              <p:pRg st="4" end="4"/>
                                            </p:txEl>
                                          </p:spTgt>
                                        </p:tgtEl>
                                        <p:attrNameLst>
                                          <p:attrName>style.visibility</p:attrName>
                                        </p:attrNameLst>
                                      </p:cBhvr>
                                      <p:to>
                                        <p:strVal val="visible"/>
                                      </p:to>
                                    </p:set>
                                    <p:anim calcmode="lin" valueType="num">
                                      <p:cBhvr additive="base">
                                        <p:cTn id="25" dur="500" fill="hold"/>
                                        <p:tgtEl>
                                          <p:spTgt spid="1331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7">
                                            <p:txEl>
                                              <p:pRg st="5" end="5"/>
                                            </p:txEl>
                                          </p:spTgt>
                                        </p:tgtEl>
                                        <p:attrNameLst>
                                          <p:attrName>style.visibility</p:attrName>
                                        </p:attrNameLst>
                                      </p:cBhvr>
                                      <p:to>
                                        <p:strVal val="visible"/>
                                      </p:to>
                                    </p:set>
                                    <p:anim calcmode="lin" valueType="num">
                                      <p:cBhvr additive="base">
                                        <p:cTn id="31" dur="500" fill="hold"/>
                                        <p:tgtEl>
                                          <p:spTgt spid="1331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317">
                                            <p:txEl>
                                              <p:pRg st="6" end="6"/>
                                            </p:txEl>
                                          </p:spTgt>
                                        </p:tgtEl>
                                        <p:attrNameLst>
                                          <p:attrName>style.visibility</p:attrName>
                                        </p:attrNameLst>
                                      </p:cBhvr>
                                      <p:to>
                                        <p:strVal val="visible"/>
                                      </p:to>
                                    </p:set>
                                    <p:anim calcmode="lin" valueType="num">
                                      <p:cBhvr additive="base">
                                        <p:cTn id="37" dur="500" fill="hold"/>
                                        <p:tgtEl>
                                          <p:spTgt spid="1331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31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elyoo.com/UploadFiles/2006-11/1127543322.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237047776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zh-CN" dirty="0" smtClean="0"/>
              <a:t>? </a:t>
            </a:r>
            <a:r>
              <a:rPr lang="zh-CN" altLang="en-US" dirty="0" smtClean="0"/>
              <a:t>练习题</a:t>
            </a:r>
            <a:r>
              <a:rPr lang="en-US" altLang="zh-CN" dirty="0" smtClean="0"/>
              <a:t>1</a:t>
            </a:r>
            <a:endParaRPr lang="zh-CN" altLang="en-US" dirty="0"/>
          </a:p>
        </p:txBody>
      </p:sp>
      <p:pic>
        <p:nvPicPr>
          <p:cNvPr id="117764" name="Picture 4" descr="月相4"/>
          <p:cNvPicPr>
            <a:picLocks noChangeAspect="1" noChangeArrowheads="1"/>
          </p:cNvPicPr>
          <p:nvPr/>
        </p:nvPicPr>
        <p:blipFill>
          <a:blip r:embed="rId2">
            <a:lum contrast="26000"/>
          </a:blip>
          <a:srcRect/>
          <a:stretch>
            <a:fillRect/>
          </a:stretch>
        </p:blipFill>
        <p:spPr bwMode="auto">
          <a:xfrm>
            <a:off x="0" y="1346885"/>
            <a:ext cx="9144000" cy="3194050"/>
          </a:xfrm>
          <a:prstGeom prst="rect">
            <a:avLst/>
          </a:prstGeom>
          <a:noFill/>
        </p:spPr>
      </p:pic>
    </p:spTree>
    <p:extLst>
      <p:ext uri="{BB962C8B-B14F-4D97-AF65-F5344CB8AC3E}">
        <p14:creationId xmlns:p14="http://schemas.microsoft.com/office/powerpoint/2010/main" val="3407808643"/>
      </p:ext>
    </p:ext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noChangeArrowheads="1"/>
          </p:cNvSpPr>
          <p:nvPr>
            <p:ph type="title"/>
          </p:nvPr>
        </p:nvSpPr>
        <p:spPr/>
        <p:txBody>
          <a:bodyPr/>
          <a:lstStyle/>
          <a:p>
            <a:r>
              <a:rPr lang="en-US" altLang="zh-CN" dirty="0" smtClean="0"/>
              <a:t>2.3 </a:t>
            </a:r>
            <a:r>
              <a:rPr lang="zh-CN" altLang="en-US" dirty="0" smtClean="0"/>
              <a:t>地球</a:t>
            </a:r>
            <a:r>
              <a:rPr lang="zh-CN" altLang="en-US" dirty="0"/>
              <a:t>在天体中的位置</a:t>
            </a:r>
          </a:p>
        </p:txBody>
      </p:sp>
      <p:graphicFrame>
        <p:nvGraphicFramePr>
          <p:cNvPr id="4" name="图示 3"/>
          <p:cNvGraphicFramePr/>
          <p:nvPr>
            <p:extLst>
              <p:ext uri="{D42A27DB-BD31-4B8C-83A1-F6EECF244321}">
                <p14:modId xmlns:p14="http://schemas.microsoft.com/office/powerpoint/2010/main" val="2531678337"/>
              </p:ext>
            </p:extLst>
          </p:nvPr>
        </p:nvGraphicFramePr>
        <p:xfrm>
          <a:off x="457200" y="1600201"/>
          <a:ext cx="8229600" cy="42770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type="title"/>
          </p:nvPr>
        </p:nvSpPr>
        <p:spPr/>
        <p:txBody>
          <a:bodyPr/>
          <a:lstStyle/>
          <a:p>
            <a:r>
              <a:rPr lang="en-US" altLang="zh-CN" dirty="0" smtClean="0"/>
              <a:t>2.4</a:t>
            </a:r>
            <a:r>
              <a:rPr lang="zh-CN" altLang="en-US" dirty="0"/>
              <a:t>  地球的形状和大小</a:t>
            </a:r>
          </a:p>
        </p:txBody>
      </p:sp>
      <p:graphicFrame>
        <p:nvGraphicFramePr>
          <p:cNvPr id="4" name="图示 3"/>
          <p:cNvGraphicFramePr/>
          <p:nvPr>
            <p:extLst>
              <p:ext uri="{D42A27DB-BD31-4B8C-83A1-F6EECF244321}">
                <p14:modId xmlns:p14="http://schemas.microsoft.com/office/powerpoint/2010/main" val="3004239435"/>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4" name="Rectangle 8"/>
          <p:cNvSpPr>
            <a:spLocks noGrp="1" noChangeArrowheads="1"/>
          </p:cNvSpPr>
          <p:nvPr>
            <p:ph type="title"/>
          </p:nvPr>
        </p:nvSpPr>
        <p:spPr/>
        <p:txBody>
          <a:bodyPr/>
          <a:lstStyle/>
          <a:p>
            <a:r>
              <a:rPr lang="en-US" altLang="zh-CN" dirty="0" smtClean="0"/>
              <a:t>2.4.1 </a:t>
            </a:r>
            <a:r>
              <a:rPr lang="zh-CN" altLang="en-US" dirty="0" smtClean="0"/>
              <a:t>地球</a:t>
            </a:r>
            <a:r>
              <a:rPr lang="zh-CN" altLang="en-US" dirty="0"/>
              <a:t>的形状及其地理意义</a:t>
            </a:r>
          </a:p>
        </p:txBody>
      </p:sp>
      <p:graphicFrame>
        <p:nvGraphicFramePr>
          <p:cNvPr id="4" name="图示 3"/>
          <p:cNvGraphicFramePr/>
          <p:nvPr>
            <p:extLst>
              <p:ext uri="{D42A27DB-BD31-4B8C-83A1-F6EECF244321}">
                <p14:modId xmlns:p14="http://schemas.microsoft.com/office/powerpoint/2010/main" val="692772892"/>
              </p:ext>
            </p:extLst>
          </p:nvPr>
        </p:nvGraphicFramePr>
        <p:xfrm>
          <a:off x="457200" y="1600201"/>
          <a:ext cx="8229600" cy="3773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5" name="Picture 5"/>
          <p:cNvPicPr>
            <a:picLocks noChangeAspect="1" noChangeArrowheads="1"/>
          </p:cNvPicPr>
          <p:nvPr/>
        </p:nvPicPr>
        <p:blipFill>
          <a:blip r:embed="rId2" cstate="print"/>
          <a:srcRect/>
          <a:stretch>
            <a:fillRect/>
          </a:stretch>
        </p:blipFill>
        <p:spPr bwMode="auto">
          <a:xfrm>
            <a:off x="0" y="-2864"/>
            <a:ext cx="9144000" cy="6875463"/>
          </a:xfrm>
          <a:prstGeom prst="rect">
            <a:avLst/>
          </a:prstGeom>
          <a:noFill/>
        </p:spPr>
      </p:pic>
    </p:spTree>
  </p:cSld>
  <p:clrMapOvr>
    <a:masterClrMapping/>
  </p:clrMapOvr>
  <p:transition>
    <p:rand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http://61.130.175.242:8088/RESOURCE/CZ/CZDL/DLBL/DLTS0093/0228_003.jpg"/>
          <p:cNvPicPr>
            <a:picLocks noChangeAspect="1" noChangeArrowheads="1"/>
          </p:cNvPicPr>
          <p:nvPr/>
        </p:nvPicPr>
        <p:blipFill>
          <a:blip r:embed="rId2" r:link="rId3" cstate="print"/>
          <a:srcRect/>
          <a:stretch>
            <a:fillRect/>
          </a:stretch>
        </p:blipFill>
        <p:spPr bwMode="auto">
          <a:xfrm>
            <a:off x="107950" y="1111250"/>
            <a:ext cx="5976938" cy="5543550"/>
          </a:xfrm>
          <a:prstGeom prst="rect">
            <a:avLst/>
          </a:prstGeom>
          <a:noFill/>
          <a:ln w="9525">
            <a:noFill/>
            <a:miter lim="800000"/>
            <a:headEnd/>
            <a:tailEnd/>
          </a:ln>
          <a:effectLst/>
        </p:spPr>
      </p:pic>
      <p:sp>
        <p:nvSpPr>
          <p:cNvPr id="47109" name="Text Box 5"/>
          <p:cNvSpPr txBox="1">
            <a:spLocks noChangeArrowheads="1"/>
          </p:cNvSpPr>
          <p:nvPr/>
        </p:nvSpPr>
        <p:spPr bwMode="auto">
          <a:xfrm>
            <a:off x="323850" y="157163"/>
            <a:ext cx="8424863" cy="823912"/>
          </a:xfrm>
          <a:prstGeom prst="rect">
            <a:avLst/>
          </a:prstGeom>
          <a:noFill/>
          <a:ln w="9525">
            <a:noFill/>
            <a:miter lim="800000"/>
            <a:headEnd/>
            <a:tailEnd/>
          </a:ln>
          <a:effectLst/>
        </p:spPr>
        <p:txBody>
          <a:bodyPr>
            <a:spAutoFit/>
          </a:bodyPr>
          <a:lstStyle/>
          <a:p>
            <a:pPr algn="ctr">
              <a:spcBef>
                <a:spcPct val="50000"/>
              </a:spcBef>
            </a:pPr>
            <a:r>
              <a:rPr lang="zh-CN" altLang="en-US" sz="4800" b="1"/>
              <a:t>地球真实的形状</a:t>
            </a:r>
          </a:p>
        </p:txBody>
      </p:sp>
      <p:graphicFrame>
        <p:nvGraphicFramePr>
          <p:cNvPr id="5" name="图示 4"/>
          <p:cNvGraphicFramePr/>
          <p:nvPr>
            <p:extLst>
              <p:ext uri="{D42A27DB-BD31-4B8C-83A1-F6EECF244321}">
                <p14:modId xmlns:p14="http://schemas.microsoft.com/office/powerpoint/2010/main" val="3316297164"/>
              </p:ext>
            </p:extLst>
          </p:nvPr>
        </p:nvGraphicFramePr>
        <p:xfrm>
          <a:off x="6143636" y="1244600"/>
          <a:ext cx="2843212" cy="4056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Rectangle 6"/>
          <p:cNvSpPr>
            <a:spLocks noGrp="1" noChangeArrowheads="1"/>
          </p:cNvSpPr>
          <p:nvPr>
            <p:ph type="title"/>
          </p:nvPr>
        </p:nvSpPr>
        <p:spPr/>
        <p:txBody>
          <a:bodyPr/>
          <a:lstStyle/>
          <a:p>
            <a:r>
              <a:rPr lang="zh-CN" altLang="en-US"/>
              <a:t>地球形状的意义</a:t>
            </a:r>
          </a:p>
        </p:txBody>
      </p:sp>
      <p:graphicFrame>
        <p:nvGraphicFramePr>
          <p:cNvPr id="4" name="图示 3"/>
          <p:cNvGraphicFramePr>
            <a:graphicFrameLocks noChangeAspect="1"/>
          </p:cNvGraphicFramePr>
          <p:nvPr>
            <p:extLst>
              <p:ext uri="{D42A27DB-BD31-4B8C-83A1-F6EECF244321}">
                <p14:modId xmlns:p14="http://schemas.microsoft.com/office/powerpoint/2010/main" val="1749351012"/>
              </p:ext>
            </p:extLst>
          </p:nvPr>
        </p:nvGraphicFramePr>
        <p:xfrm>
          <a:off x="428596" y="1571612"/>
          <a:ext cx="8229600" cy="48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p:txBody>
          <a:bodyPr/>
          <a:lstStyle/>
          <a:p>
            <a:r>
              <a:rPr lang="en-US" altLang="zh-CN" dirty="0" smtClean="0"/>
              <a:t>2.4.2 </a:t>
            </a:r>
            <a:r>
              <a:rPr lang="zh-CN" altLang="en-US" dirty="0" smtClean="0"/>
              <a:t>地球</a:t>
            </a:r>
            <a:r>
              <a:rPr lang="zh-CN" altLang="en-US" dirty="0"/>
              <a:t>的大小及其地理意义</a:t>
            </a:r>
          </a:p>
        </p:txBody>
      </p:sp>
      <p:graphicFrame>
        <p:nvGraphicFramePr>
          <p:cNvPr id="4" name="图示 3"/>
          <p:cNvGraphicFramePr/>
          <p:nvPr>
            <p:extLst>
              <p:ext uri="{D42A27DB-BD31-4B8C-83A1-F6EECF244321}">
                <p14:modId xmlns:p14="http://schemas.microsoft.com/office/powerpoint/2010/main" val="3114119440"/>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地球大小参数</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698856618"/>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宇宙"/>
          <p:cNvPicPr>
            <a:picLocks noGrp="1" noChangeAspect="1" noChangeArrowheads="1"/>
          </p:cNvPicPr>
          <p:nvPr>
            <p:ph idx="1"/>
          </p:nvPr>
        </p:nvPicPr>
        <p:blipFill>
          <a:blip r:embed="rId2" cstate="print"/>
          <a:srcRect/>
          <a:stretch>
            <a:fillRect/>
          </a:stretch>
        </p:blipFill>
        <p:spPr bwMode="auto">
          <a:xfrm>
            <a:off x="0" y="0"/>
            <a:ext cx="9144000" cy="6858016"/>
          </a:xfrm>
          <a:prstGeom prst="rect">
            <a:avLst/>
          </a:prstGeom>
          <a:noFill/>
        </p:spPr>
      </p:pic>
      <p:sp useBgFill="1">
        <p:nvSpPr>
          <p:cNvPr id="5" name="矩形 4"/>
          <p:cNvSpPr/>
          <p:nvPr/>
        </p:nvSpPr>
        <p:spPr>
          <a:xfrm>
            <a:off x="7215206" y="5643578"/>
            <a:ext cx="1569660" cy="923330"/>
          </a:xfrm>
          <a:prstGeom prst="rect">
            <a:avLst/>
          </a:prstGeom>
          <a:ln>
            <a:noFill/>
          </a:ln>
          <a:effectLst>
            <a:innerShdw blurRad="114300">
              <a:prstClr val="black"/>
            </a:innerShdw>
          </a:effectLst>
        </p:spPr>
        <p:txBody>
          <a:bodyPr wrap="none">
            <a:spAutoFit/>
          </a:bodyPr>
          <a:lstStyle/>
          <a:p>
            <a:r>
              <a:rPr lang="zh-CN" altLang="en-US" sz="5400" b="1" dirty="0" smtClean="0">
                <a:solidFill>
                  <a:srgbClr val="FFFFFF"/>
                </a:solidFill>
              </a:rPr>
              <a:t>宇宙</a:t>
            </a:r>
            <a:endParaRPr lang="zh-CN" altLang="en-US" sz="5400" b="1" dirty="0">
              <a:solidFill>
                <a:srgbClr val="FFFFFF"/>
              </a:solidFill>
            </a:endParaRPr>
          </a:p>
        </p:txBody>
      </p:sp>
    </p:spTree>
  </p:cSld>
  <p:clrMapOvr>
    <a:masterClrMapping/>
  </p:clrMapOvr>
  <p:transition>
    <p:rand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5282" name="Picture 2" descr="http://hiphotos.baidu.com/paulowoody/pic/item/6ca1b2995139ec086e068cdb.jpg"/>
          <p:cNvPicPr>
            <a:picLocks noGrp="1" noChangeAspect="1" noChangeArrowheads="1"/>
          </p:cNvPicPr>
          <p:nvPr>
            <p:ph idx="1"/>
          </p:nvPr>
        </p:nvPicPr>
        <p:blipFill>
          <a:blip r:embed="rId2" cstate="print"/>
          <a:srcRect/>
          <a:stretch>
            <a:fillRect/>
          </a:stretch>
        </p:blipFill>
        <p:spPr bwMode="auto">
          <a:xfrm>
            <a:off x="0" y="1214422"/>
            <a:ext cx="9144000" cy="5179219"/>
          </a:xfrm>
          <a:prstGeom prst="rect">
            <a:avLst/>
          </a:prstGeom>
          <a:noFill/>
        </p:spPr>
      </p:pic>
      <p:sp>
        <p:nvSpPr>
          <p:cNvPr id="6" name="矩形 5"/>
          <p:cNvSpPr/>
          <p:nvPr/>
        </p:nvSpPr>
        <p:spPr>
          <a:xfrm>
            <a:off x="1142976" y="214290"/>
            <a:ext cx="6955751" cy="769441"/>
          </a:xfrm>
          <a:prstGeom prst="rect">
            <a:avLst/>
          </a:prstGeom>
        </p:spPr>
        <p:txBody>
          <a:bodyPr wrap="none">
            <a:spAutoFit/>
          </a:bodyPr>
          <a:lstStyle/>
          <a:p>
            <a:pPr algn="ctr"/>
            <a:r>
              <a:rPr lang="zh-CN" altLang="en-US" sz="4400" dirty="0" smtClean="0">
                <a:latin typeface="黑体" pitchFamily="2" charset="-122"/>
                <a:ea typeface="黑体" pitchFamily="2" charset="-122"/>
              </a:rPr>
              <a:t>地球大小与其它行星的比较</a:t>
            </a:r>
            <a:endParaRPr lang="zh-CN" altLang="en-US" sz="4400" dirty="0">
              <a:latin typeface="黑体" pitchFamily="2" charset="-122"/>
              <a:ea typeface="黑体" pitchFamily="2" charset="-122"/>
            </a:endParaRPr>
          </a:p>
        </p:txBody>
      </p:sp>
    </p:spTree>
  </p:cSld>
  <p:clrMapOvr>
    <a:masterClrMapping/>
  </p:clrMapOvr>
  <p:transition>
    <p:rand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title"/>
          </p:nvPr>
        </p:nvSpPr>
        <p:spPr/>
        <p:txBody>
          <a:bodyPr/>
          <a:lstStyle/>
          <a:p>
            <a:r>
              <a:rPr lang="en-US" altLang="zh-CN" dirty="0" smtClean="0"/>
              <a:t>2.5</a:t>
            </a:r>
            <a:r>
              <a:rPr lang="zh-CN" altLang="en-US" dirty="0"/>
              <a:t>  地球的运动</a:t>
            </a:r>
          </a:p>
        </p:txBody>
      </p:sp>
      <p:graphicFrame>
        <p:nvGraphicFramePr>
          <p:cNvPr id="4" name="图示 3"/>
          <p:cNvGraphicFramePr/>
          <p:nvPr>
            <p:extLst>
              <p:ext uri="{D42A27DB-BD31-4B8C-83A1-F6EECF244321}">
                <p14:modId xmlns:p14="http://schemas.microsoft.com/office/powerpoint/2010/main" val="1134989547"/>
              </p:ext>
            </p:extLst>
          </p:nvPr>
        </p:nvGraphicFramePr>
        <p:xfrm>
          <a:off x="457200" y="1628799"/>
          <a:ext cx="8229600" cy="3528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6"/>
          <p:cNvSpPr>
            <a:spLocks noGrp="1" noChangeArrowheads="1"/>
          </p:cNvSpPr>
          <p:nvPr>
            <p:ph type="title"/>
          </p:nvPr>
        </p:nvSpPr>
        <p:spPr/>
        <p:txBody>
          <a:bodyPr/>
          <a:lstStyle/>
          <a:p>
            <a:r>
              <a:rPr lang="en-US" altLang="zh-CN" dirty="0" smtClean="0"/>
              <a:t>2.5.1 </a:t>
            </a:r>
            <a:r>
              <a:rPr lang="zh-CN" altLang="en-US" dirty="0" smtClean="0"/>
              <a:t>地球</a:t>
            </a:r>
            <a:r>
              <a:rPr lang="zh-CN" altLang="en-US" dirty="0"/>
              <a:t>的自转</a:t>
            </a:r>
          </a:p>
        </p:txBody>
      </p:sp>
      <p:graphicFrame>
        <p:nvGraphicFramePr>
          <p:cNvPr id="4" name="图示 3"/>
          <p:cNvGraphicFramePr/>
          <p:nvPr>
            <p:extLst>
              <p:ext uri="{D42A27DB-BD31-4B8C-83A1-F6EECF244321}">
                <p14:modId xmlns:p14="http://schemas.microsoft.com/office/powerpoint/2010/main" val="2656970815"/>
              </p:ext>
            </p:extLst>
          </p:nvPr>
        </p:nvGraphicFramePr>
        <p:xfrm>
          <a:off x="479780" y="1628800"/>
          <a:ext cx="8229600"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643042" y="0"/>
            <a:ext cx="5508625" cy="1139825"/>
          </a:xfrm>
        </p:spPr>
        <p:txBody>
          <a:bodyPr/>
          <a:lstStyle/>
          <a:p>
            <a:r>
              <a:rPr lang="en-US" altLang="zh-CN" sz="4800" b="1" dirty="0" smtClean="0">
                <a:solidFill>
                  <a:schemeClr val="tx1"/>
                </a:solidFill>
              </a:rPr>
              <a:t>1. </a:t>
            </a:r>
            <a:r>
              <a:rPr lang="zh-CN" altLang="en-US" sz="4800" b="1" dirty="0" smtClean="0">
                <a:solidFill>
                  <a:schemeClr val="tx1"/>
                </a:solidFill>
              </a:rPr>
              <a:t>傅 科 摆</a:t>
            </a:r>
            <a:endParaRPr lang="zh-CN" altLang="en-US" sz="4800" b="1" dirty="0">
              <a:solidFill>
                <a:schemeClr val="tx1"/>
              </a:solidFill>
            </a:endParaRPr>
          </a:p>
        </p:txBody>
      </p:sp>
      <mc:AlternateContent xmlns:mc="http://schemas.openxmlformats.org/markup-compatibility/2006" xmlns:a14="http://schemas.microsoft.com/office/drawing/2010/main">
        <mc:Choice Requires="a14">
          <p:graphicFrame>
            <p:nvGraphicFramePr>
              <p:cNvPr id="6" name="图示 5"/>
              <p:cNvGraphicFramePr/>
              <p:nvPr>
                <p:extLst>
                  <p:ext uri="{D42A27DB-BD31-4B8C-83A1-F6EECF244321}">
                    <p14:modId xmlns:p14="http://schemas.microsoft.com/office/powerpoint/2010/main" val="1517488721"/>
                  </p:ext>
                </p:extLst>
              </p:nvPr>
            </p:nvGraphicFramePr>
            <p:xfrm>
              <a:off x="0" y="1034950"/>
              <a:ext cx="9144000" cy="5823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6" name="图示 5"/>
              <p:cNvGraphicFramePr/>
              <p:nvPr>
                <p:extLst>
                  <p:ext uri="{D42A27DB-BD31-4B8C-83A1-F6EECF244321}">
                    <p14:modId xmlns:p14="http://schemas.microsoft.com/office/powerpoint/2010/main" val="1517488721"/>
                  </p:ext>
                </p:extLst>
              </p:nvPr>
            </p:nvGraphicFramePr>
            <p:xfrm>
              <a:off x="0" y="1034950"/>
              <a:ext cx="9144000" cy="58230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4" descr="付科摆1"/>
          <p:cNvPicPr>
            <a:picLocks noChangeAspect="1" noChangeArrowheads="1"/>
          </p:cNvPicPr>
          <p:nvPr/>
        </p:nvPicPr>
        <p:blipFill>
          <a:blip r:embed="rId2" cstate="print"/>
          <a:srcRect/>
          <a:stretch>
            <a:fillRect/>
          </a:stretch>
        </p:blipFill>
        <p:spPr bwMode="auto">
          <a:xfrm>
            <a:off x="0" y="0"/>
            <a:ext cx="9144000" cy="6884988"/>
          </a:xfrm>
          <a:prstGeom prst="rect">
            <a:avLst/>
          </a:prstGeom>
          <a:noFill/>
        </p:spPr>
      </p:pic>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8" name="Rectangle 8"/>
          <p:cNvSpPr>
            <a:spLocks noGrp="1" noChangeArrowheads="1"/>
          </p:cNvSpPr>
          <p:nvPr>
            <p:ph type="title"/>
          </p:nvPr>
        </p:nvSpPr>
        <p:spPr/>
        <p:txBody>
          <a:bodyPr/>
          <a:lstStyle/>
          <a:p>
            <a:r>
              <a:rPr lang="en-US" altLang="zh-CN" dirty="0" smtClean="0"/>
              <a:t>2. </a:t>
            </a:r>
            <a:r>
              <a:rPr lang="zh-CN" altLang="en-US" dirty="0" smtClean="0"/>
              <a:t>地球</a:t>
            </a:r>
            <a:r>
              <a:rPr lang="zh-CN" altLang="en-US" dirty="0"/>
              <a:t>自转速度</a:t>
            </a:r>
          </a:p>
        </p:txBody>
      </p:sp>
      <p:graphicFrame>
        <p:nvGraphicFramePr>
          <p:cNvPr id="5" name="图示 4"/>
          <p:cNvGraphicFramePr/>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6325" name="Picture 5"/>
          <p:cNvPicPr>
            <a:picLocks noChangeAspect="1" noChangeArrowheads="1"/>
          </p:cNvPicPr>
          <p:nvPr/>
        </p:nvPicPr>
        <p:blipFill>
          <a:blip r:embed="rId7" cstate="print"/>
          <a:srcRect/>
          <a:stretch>
            <a:fillRect/>
          </a:stretch>
        </p:blipFill>
        <p:spPr bwMode="auto">
          <a:xfrm>
            <a:off x="4643438" y="4857760"/>
            <a:ext cx="3240088" cy="88741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6"/>
          <p:cNvSpPr>
            <a:spLocks noGrp="1" noChangeArrowheads="1"/>
          </p:cNvSpPr>
          <p:nvPr>
            <p:ph type="title"/>
          </p:nvPr>
        </p:nvSpPr>
        <p:spPr/>
        <p:txBody>
          <a:bodyPr/>
          <a:lstStyle/>
          <a:p>
            <a:r>
              <a:rPr lang="zh-CN" altLang="en-US"/>
              <a:t>地球自转速度的变化</a:t>
            </a:r>
          </a:p>
        </p:txBody>
      </p:sp>
      <p:graphicFrame>
        <p:nvGraphicFramePr>
          <p:cNvPr id="4" name="图示 3"/>
          <p:cNvGraphicFramePr/>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Grp="1" noChangeArrowheads="1"/>
          </p:cNvSpPr>
          <p:nvPr>
            <p:ph type="title"/>
          </p:nvPr>
        </p:nvSpPr>
        <p:spPr/>
        <p:txBody>
          <a:bodyPr/>
          <a:lstStyle/>
          <a:p>
            <a:r>
              <a:rPr lang="zh-CN" altLang="en-US" dirty="0"/>
              <a:t>地球自转的地理</a:t>
            </a:r>
            <a:r>
              <a:rPr lang="zh-CN" altLang="en-US" dirty="0" smtClean="0"/>
              <a:t>意义</a:t>
            </a:r>
            <a:endParaRPr lang="zh-CN" altLang="en-US" dirty="0"/>
          </a:p>
        </p:txBody>
      </p:sp>
      <p:graphicFrame>
        <p:nvGraphicFramePr>
          <p:cNvPr id="2" name="图示 1"/>
          <p:cNvGraphicFramePr/>
          <p:nvPr>
            <p:extLst>
              <p:ext uri="{D42A27DB-BD31-4B8C-83A1-F6EECF244321}">
                <p14:modId xmlns:p14="http://schemas.microsoft.com/office/powerpoint/2010/main" val="3237174226"/>
              </p:ext>
            </p:extLst>
          </p:nvPr>
        </p:nvGraphicFramePr>
        <p:xfrm>
          <a:off x="451180" y="1417638"/>
          <a:ext cx="8229600" cy="5251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0" y="0"/>
            <a:ext cx="7956550" cy="6858000"/>
          </a:xfrm>
          <a:prstGeom prst="rect">
            <a:avLst/>
          </a:prstGeom>
          <a:noFill/>
        </p:spPr>
      </p:pic>
      <p:sp>
        <p:nvSpPr>
          <p:cNvPr id="192517" name="Rectangle 5"/>
          <p:cNvSpPr>
            <a:spLocks noChangeArrowheads="1"/>
          </p:cNvSpPr>
          <p:nvPr/>
        </p:nvSpPr>
        <p:spPr bwMode="auto">
          <a:xfrm>
            <a:off x="8172450" y="1006475"/>
            <a:ext cx="866775" cy="3935413"/>
          </a:xfrm>
          <a:prstGeom prst="rect">
            <a:avLst/>
          </a:prstGeom>
          <a:noFill/>
          <a:ln w="9525">
            <a:noFill/>
            <a:miter lim="800000"/>
            <a:headEnd/>
            <a:tailEnd/>
          </a:ln>
          <a:effectLst/>
        </p:spPr>
        <p:txBody>
          <a:bodyPr>
            <a:spAutoFit/>
          </a:bodyPr>
          <a:lstStyle/>
          <a:p>
            <a:pPr>
              <a:spcBef>
                <a:spcPct val="20000"/>
              </a:spcBef>
            </a:pPr>
            <a:r>
              <a:rPr lang="zh-CN" altLang="en-US" sz="3600">
                <a:solidFill>
                  <a:srgbClr val="66FFFF"/>
                </a:solidFill>
                <a:ea typeface="黑体" pitchFamily="2" charset="-122"/>
              </a:rPr>
              <a:t>地</a:t>
            </a:r>
          </a:p>
          <a:p>
            <a:pPr>
              <a:spcBef>
                <a:spcPct val="20000"/>
              </a:spcBef>
            </a:pPr>
            <a:r>
              <a:rPr lang="zh-CN" altLang="en-US" sz="3600">
                <a:solidFill>
                  <a:srgbClr val="66FFFF"/>
                </a:solidFill>
                <a:ea typeface="黑体" pitchFamily="2" charset="-122"/>
              </a:rPr>
              <a:t>球</a:t>
            </a:r>
          </a:p>
          <a:p>
            <a:pPr>
              <a:spcBef>
                <a:spcPct val="20000"/>
              </a:spcBef>
            </a:pPr>
            <a:r>
              <a:rPr lang="zh-CN" altLang="en-US" sz="3600">
                <a:solidFill>
                  <a:srgbClr val="66FFFF"/>
                </a:solidFill>
                <a:ea typeface="黑体" pitchFamily="2" charset="-122"/>
              </a:rPr>
              <a:t>昼</a:t>
            </a:r>
          </a:p>
          <a:p>
            <a:pPr>
              <a:spcBef>
                <a:spcPct val="20000"/>
              </a:spcBef>
            </a:pPr>
            <a:r>
              <a:rPr lang="zh-CN" altLang="en-US" sz="3600">
                <a:solidFill>
                  <a:srgbClr val="66FFFF"/>
                </a:solidFill>
                <a:ea typeface="黑体" pitchFamily="2" charset="-122"/>
              </a:rPr>
              <a:t>夜</a:t>
            </a:r>
          </a:p>
          <a:p>
            <a:pPr>
              <a:spcBef>
                <a:spcPct val="20000"/>
              </a:spcBef>
            </a:pPr>
            <a:r>
              <a:rPr lang="zh-CN" altLang="en-US" sz="3600">
                <a:solidFill>
                  <a:srgbClr val="66FFFF"/>
                </a:solidFill>
                <a:ea typeface="黑体" pitchFamily="2" charset="-122"/>
              </a:rPr>
              <a:t>交</a:t>
            </a:r>
          </a:p>
          <a:p>
            <a:pPr>
              <a:spcBef>
                <a:spcPct val="20000"/>
              </a:spcBef>
            </a:pPr>
            <a:r>
              <a:rPr lang="zh-CN" altLang="en-US" sz="3600">
                <a:solidFill>
                  <a:srgbClr val="66FFFF"/>
                </a:solidFill>
                <a:ea typeface="黑体" pitchFamily="2" charset="-122"/>
              </a:rPr>
              <a:t>替</a:t>
            </a:r>
          </a:p>
        </p:txBody>
      </p:sp>
    </p:spTree>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b="1" dirty="0" smtClean="0">
                <a:solidFill>
                  <a:schemeClr val="tx1"/>
                </a:solidFill>
                <a:latin typeface="宋体" pitchFamily="2" charset="-122"/>
              </a:rPr>
              <a:t>2.5.2 </a:t>
            </a:r>
            <a:r>
              <a:rPr lang="zh-CN" altLang="en-US" b="1" dirty="0" smtClean="0">
                <a:solidFill>
                  <a:schemeClr val="tx1"/>
                </a:solidFill>
                <a:latin typeface="宋体" pitchFamily="2" charset="-122"/>
              </a:rPr>
              <a:t>地球</a:t>
            </a:r>
            <a:r>
              <a:rPr lang="zh-CN" altLang="en-US" b="1" dirty="0">
                <a:solidFill>
                  <a:schemeClr val="tx1"/>
                </a:solidFill>
                <a:latin typeface="宋体" pitchFamily="2" charset="-122"/>
              </a:rPr>
              <a:t>的公转</a:t>
            </a:r>
          </a:p>
        </p:txBody>
      </p:sp>
      <p:sp>
        <p:nvSpPr>
          <p:cNvPr id="65539" name="Rectangle 3"/>
          <p:cNvSpPr>
            <a:spLocks noGrp="1" noChangeArrowheads="1"/>
          </p:cNvSpPr>
          <p:nvPr>
            <p:ph type="body" idx="1"/>
          </p:nvPr>
        </p:nvSpPr>
        <p:spPr/>
        <p:txBody>
          <a:bodyPr/>
          <a:lstStyle/>
          <a:p>
            <a:r>
              <a:rPr lang="zh-CN" altLang="en-US" dirty="0">
                <a:latin typeface="宋体" pitchFamily="2" charset="-122"/>
                <a:cs typeface="Times New Roman" pitchFamily="18" charset="0"/>
              </a:rPr>
              <a:t>定义：地球按照一定的轨道绕太阳运动。</a:t>
            </a:r>
          </a:p>
          <a:p>
            <a:r>
              <a:rPr lang="zh-CN" altLang="en-US" dirty="0">
                <a:latin typeface="宋体" pitchFamily="2" charset="-122"/>
                <a:cs typeface="Times New Roman" pitchFamily="18" charset="0"/>
              </a:rPr>
              <a:t>公转的周期（一年）：</a:t>
            </a:r>
          </a:p>
          <a:p>
            <a:pPr lvl="1"/>
            <a:r>
              <a:rPr lang="zh-CN" altLang="en-US" dirty="0">
                <a:solidFill>
                  <a:srgbClr val="FFFF00"/>
                </a:solidFill>
                <a:latin typeface="宋体" pitchFamily="2" charset="-122"/>
                <a:cs typeface="Times New Roman" pitchFamily="18" charset="0"/>
              </a:rPr>
              <a:t>恒星年</a:t>
            </a:r>
            <a:r>
              <a:rPr lang="zh-CN" altLang="en-US" dirty="0">
                <a:latin typeface="宋体" pitchFamily="2" charset="-122"/>
                <a:cs typeface="Times New Roman" pitchFamily="18" charset="0"/>
              </a:rPr>
              <a:t>（</a:t>
            </a:r>
            <a:r>
              <a:rPr lang="en-US" altLang="zh-CN" dirty="0">
                <a:latin typeface="宋体" pitchFamily="2" charset="-122"/>
                <a:cs typeface="Times New Roman" pitchFamily="18" charset="0"/>
              </a:rPr>
              <a:t>365</a:t>
            </a:r>
            <a:r>
              <a:rPr lang="zh-CN" altLang="en-US" dirty="0">
                <a:latin typeface="宋体" pitchFamily="2" charset="-122"/>
                <a:cs typeface="Times New Roman" pitchFamily="18" charset="0"/>
              </a:rPr>
              <a:t>日</a:t>
            </a:r>
            <a:r>
              <a:rPr lang="en-US" altLang="zh-CN" dirty="0">
                <a:latin typeface="宋体" pitchFamily="2" charset="-122"/>
                <a:cs typeface="Times New Roman" pitchFamily="18" charset="0"/>
              </a:rPr>
              <a:t>6</a:t>
            </a:r>
            <a:r>
              <a:rPr lang="zh-CN" altLang="en-US" dirty="0">
                <a:latin typeface="宋体" pitchFamily="2" charset="-122"/>
                <a:cs typeface="Times New Roman" pitchFamily="18" charset="0"/>
              </a:rPr>
              <a:t>时</a:t>
            </a:r>
            <a:r>
              <a:rPr lang="en-US" altLang="zh-CN" dirty="0">
                <a:latin typeface="宋体" pitchFamily="2" charset="-122"/>
                <a:cs typeface="Times New Roman" pitchFamily="18" charset="0"/>
              </a:rPr>
              <a:t>9</a:t>
            </a:r>
            <a:r>
              <a:rPr lang="zh-CN" altLang="en-US" dirty="0">
                <a:latin typeface="宋体" pitchFamily="2" charset="-122"/>
                <a:cs typeface="Times New Roman" pitchFamily="18" charset="0"/>
              </a:rPr>
              <a:t>分</a:t>
            </a:r>
            <a:r>
              <a:rPr lang="en-US" altLang="zh-CN" dirty="0">
                <a:latin typeface="宋体" pitchFamily="2" charset="-122"/>
                <a:cs typeface="Times New Roman" pitchFamily="18" charset="0"/>
              </a:rPr>
              <a:t>9.5</a:t>
            </a:r>
            <a:r>
              <a:rPr lang="zh-CN" altLang="en-US" dirty="0">
                <a:latin typeface="宋体" pitchFamily="2" charset="-122"/>
                <a:cs typeface="Times New Roman" pitchFamily="18" charset="0"/>
              </a:rPr>
              <a:t>秒）：地球连续两次通过</a:t>
            </a:r>
            <a:r>
              <a:rPr lang="zh-CN" altLang="en-US" u="sng" dirty="0">
                <a:solidFill>
                  <a:srgbClr val="FFC000"/>
                </a:solidFill>
                <a:latin typeface="宋体" pitchFamily="2" charset="-122"/>
                <a:cs typeface="Times New Roman" pitchFamily="18" charset="0"/>
              </a:rPr>
              <a:t>太阳和另一恒星的连线与地球轨道的交点</a:t>
            </a:r>
            <a:r>
              <a:rPr lang="zh-CN" altLang="en-US" dirty="0">
                <a:latin typeface="宋体" pitchFamily="2" charset="-122"/>
                <a:cs typeface="Times New Roman" pitchFamily="18" charset="0"/>
              </a:rPr>
              <a:t>的时间。</a:t>
            </a:r>
          </a:p>
          <a:p>
            <a:pPr lvl="1"/>
            <a:r>
              <a:rPr lang="zh-CN" altLang="en-US" dirty="0">
                <a:solidFill>
                  <a:srgbClr val="FFFF00"/>
                </a:solidFill>
                <a:latin typeface="宋体" pitchFamily="2" charset="-122"/>
                <a:cs typeface="Times New Roman" pitchFamily="18" charset="0"/>
              </a:rPr>
              <a:t>回归年</a:t>
            </a:r>
            <a:r>
              <a:rPr lang="zh-CN" altLang="en-US" dirty="0">
                <a:latin typeface="宋体" pitchFamily="2" charset="-122"/>
                <a:cs typeface="Times New Roman" pitchFamily="18" charset="0"/>
              </a:rPr>
              <a:t>（</a:t>
            </a:r>
            <a:r>
              <a:rPr lang="en-US" altLang="zh-CN" dirty="0">
                <a:latin typeface="宋体" pitchFamily="2" charset="-122"/>
                <a:cs typeface="Times New Roman" pitchFamily="18" charset="0"/>
              </a:rPr>
              <a:t>365</a:t>
            </a:r>
            <a:r>
              <a:rPr lang="zh-CN" altLang="en-US" dirty="0">
                <a:latin typeface="宋体" pitchFamily="2" charset="-122"/>
                <a:cs typeface="Times New Roman" pitchFamily="18" charset="0"/>
              </a:rPr>
              <a:t>日</a:t>
            </a:r>
            <a:r>
              <a:rPr lang="en-US" altLang="zh-CN" dirty="0">
                <a:latin typeface="宋体" pitchFamily="2" charset="-122"/>
                <a:cs typeface="Times New Roman" pitchFamily="18" charset="0"/>
              </a:rPr>
              <a:t>5</a:t>
            </a:r>
            <a:r>
              <a:rPr lang="zh-CN" altLang="en-US" dirty="0">
                <a:latin typeface="宋体" pitchFamily="2" charset="-122"/>
                <a:cs typeface="Times New Roman" pitchFamily="18" charset="0"/>
              </a:rPr>
              <a:t>时</a:t>
            </a:r>
            <a:r>
              <a:rPr lang="en-US" altLang="zh-CN" dirty="0">
                <a:latin typeface="宋体" pitchFamily="2" charset="-122"/>
                <a:cs typeface="Times New Roman" pitchFamily="18" charset="0"/>
              </a:rPr>
              <a:t>48</a:t>
            </a:r>
            <a:r>
              <a:rPr lang="zh-CN" altLang="en-US" dirty="0">
                <a:latin typeface="宋体" pitchFamily="2" charset="-122"/>
                <a:cs typeface="Times New Roman" pitchFamily="18" charset="0"/>
              </a:rPr>
              <a:t>分</a:t>
            </a:r>
            <a:r>
              <a:rPr lang="en-US" altLang="zh-CN" dirty="0">
                <a:latin typeface="宋体" pitchFamily="2" charset="-122"/>
                <a:cs typeface="Times New Roman" pitchFamily="18" charset="0"/>
              </a:rPr>
              <a:t>46</a:t>
            </a:r>
            <a:r>
              <a:rPr lang="zh-CN" altLang="en-US" dirty="0">
                <a:latin typeface="宋体" pitchFamily="2" charset="-122"/>
                <a:cs typeface="Times New Roman" pitchFamily="18" charset="0"/>
              </a:rPr>
              <a:t>秒）：地球连续两次通过</a:t>
            </a:r>
            <a:r>
              <a:rPr lang="zh-CN" altLang="en-US" u="sng" dirty="0">
                <a:solidFill>
                  <a:srgbClr val="FFC000"/>
                </a:solidFill>
                <a:latin typeface="宋体" pitchFamily="2" charset="-122"/>
                <a:cs typeface="Times New Roman" pitchFamily="18" charset="0"/>
              </a:rPr>
              <a:t>春分点</a:t>
            </a:r>
            <a:r>
              <a:rPr lang="zh-CN" altLang="en-US" dirty="0">
                <a:latin typeface="宋体" pitchFamily="2" charset="-122"/>
                <a:cs typeface="Times New Roman" pitchFamily="18" charset="0"/>
              </a:rPr>
              <a:t>的平均时间。</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fade">
                                      <p:cBhvr>
                                        <p:cTn id="7" dur="1000"/>
                                        <p:tgtEl>
                                          <p:spTgt spid="65539">
                                            <p:txEl>
                                              <p:pRg st="0" end="0"/>
                                            </p:txEl>
                                          </p:spTgt>
                                        </p:tgtEl>
                                      </p:cBhvr>
                                    </p:animEffect>
                                    <p:anim calcmode="lin" valueType="num">
                                      <p:cBhvr>
                                        <p:cTn id="8" dur="1000" fill="hold"/>
                                        <p:tgtEl>
                                          <p:spTgt spid="65539">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65539">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5539">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5539">
                                            <p:txEl>
                                              <p:pRg st="1" end="1"/>
                                            </p:txEl>
                                          </p:spTgt>
                                        </p:tgtEl>
                                        <p:attrNameLst>
                                          <p:attrName>style.visibility</p:attrName>
                                        </p:attrNameLst>
                                      </p:cBhvr>
                                      <p:to>
                                        <p:strVal val="visible"/>
                                      </p:to>
                                    </p:set>
                                    <p:animEffect transition="in" filter="fade">
                                      <p:cBhvr>
                                        <p:cTn id="15" dur="1000"/>
                                        <p:tgtEl>
                                          <p:spTgt spid="65539">
                                            <p:txEl>
                                              <p:pRg st="1" end="1"/>
                                            </p:txEl>
                                          </p:spTgt>
                                        </p:tgtEl>
                                      </p:cBhvr>
                                    </p:animEffect>
                                    <p:anim calcmode="lin" valueType="num">
                                      <p:cBhvr>
                                        <p:cTn id="16" dur="1000" fill="hold"/>
                                        <p:tgtEl>
                                          <p:spTgt spid="65539">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65539">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5539">
                                            <p:txEl>
                                              <p:pRg st="1" end="1"/>
                                            </p:txEl>
                                          </p:spTgt>
                                        </p:tgtEl>
                                        <p:attrNameLst>
                                          <p:attrName>ppt_y</p:attrName>
                                        </p:attrNameLst>
                                      </p:cBhvr>
                                      <p:tavLst>
                                        <p:tav tm="0">
                                          <p:val>
                                            <p:strVal val="#ppt_y-.03"/>
                                          </p:val>
                                        </p:tav>
                                        <p:tav tm="100000">
                                          <p:val>
                                            <p:strVal val="#ppt_y"/>
                                          </p:val>
                                        </p:tav>
                                      </p:tavLst>
                                    </p:anim>
                                  </p:childTnLst>
                                </p:cTn>
                              </p:par>
                              <p:par>
                                <p:cTn id="19" presetID="37" presetClass="entr" presetSubtype="0" fill="hold" grpId="0" nodeType="withEffect">
                                  <p:stCondLst>
                                    <p:cond delay="0"/>
                                  </p:stCondLst>
                                  <p:childTnLst>
                                    <p:set>
                                      <p:cBhvr>
                                        <p:cTn id="20" dur="1" fill="hold">
                                          <p:stCondLst>
                                            <p:cond delay="0"/>
                                          </p:stCondLst>
                                        </p:cTn>
                                        <p:tgtEl>
                                          <p:spTgt spid="65539">
                                            <p:txEl>
                                              <p:pRg st="2" end="2"/>
                                            </p:txEl>
                                          </p:spTgt>
                                        </p:tgtEl>
                                        <p:attrNameLst>
                                          <p:attrName>style.visibility</p:attrName>
                                        </p:attrNameLst>
                                      </p:cBhvr>
                                      <p:to>
                                        <p:strVal val="visible"/>
                                      </p:to>
                                    </p:set>
                                    <p:animEffect transition="in" filter="fade">
                                      <p:cBhvr>
                                        <p:cTn id="21" dur="1000"/>
                                        <p:tgtEl>
                                          <p:spTgt spid="65539">
                                            <p:txEl>
                                              <p:pRg st="2" end="2"/>
                                            </p:txEl>
                                          </p:spTgt>
                                        </p:tgtEl>
                                      </p:cBhvr>
                                    </p:animEffect>
                                    <p:anim calcmode="lin" valueType="num">
                                      <p:cBhvr>
                                        <p:cTn id="22" dur="1000" fill="hold"/>
                                        <p:tgtEl>
                                          <p:spTgt spid="65539">
                                            <p:txEl>
                                              <p:pRg st="2" end="2"/>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65539">
                                            <p:txEl>
                                              <p:pRg st="2" end="2"/>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65539">
                                            <p:txEl>
                                              <p:pRg st="2" end="2"/>
                                            </p:txEl>
                                          </p:spTgt>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65539">
                                            <p:txEl>
                                              <p:pRg st="3" end="3"/>
                                            </p:txEl>
                                          </p:spTgt>
                                        </p:tgtEl>
                                        <p:attrNameLst>
                                          <p:attrName>style.visibility</p:attrName>
                                        </p:attrNameLst>
                                      </p:cBhvr>
                                      <p:to>
                                        <p:strVal val="visible"/>
                                      </p:to>
                                    </p:set>
                                    <p:animEffect transition="in" filter="fade">
                                      <p:cBhvr>
                                        <p:cTn id="27" dur="1000"/>
                                        <p:tgtEl>
                                          <p:spTgt spid="65539">
                                            <p:txEl>
                                              <p:pRg st="3" end="3"/>
                                            </p:txEl>
                                          </p:spTgt>
                                        </p:tgtEl>
                                      </p:cBhvr>
                                    </p:animEffect>
                                    <p:anim calcmode="lin" valueType="num">
                                      <p:cBhvr>
                                        <p:cTn id="28" dur="1000" fill="hold"/>
                                        <p:tgtEl>
                                          <p:spTgt spid="65539">
                                            <p:txEl>
                                              <p:pRg st="3" end="3"/>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65539">
                                            <p:txEl>
                                              <p:pRg st="3" end="3"/>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65539">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8"/>
          <p:cNvSpPr>
            <a:spLocks noGrp="1" noChangeArrowheads="1"/>
          </p:cNvSpPr>
          <p:nvPr>
            <p:ph type="title"/>
          </p:nvPr>
        </p:nvSpPr>
        <p:spPr/>
        <p:txBody>
          <a:bodyPr/>
          <a:lstStyle/>
          <a:p>
            <a:r>
              <a:rPr lang="en-US" altLang="zh-CN" dirty="0" smtClean="0"/>
              <a:t>2.1.2 </a:t>
            </a:r>
            <a:r>
              <a:rPr lang="zh-CN" altLang="en-US" dirty="0" smtClean="0"/>
              <a:t>天体</a:t>
            </a:r>
            <a:r>
              <a:rPr lang="zh-CN" altLang="en-US" dirty="0"/>
              <a:t>的</a:t>
            </a:r>
            <a:r>
              <a:rPr lang="zh-CN" altLang="en-US" dirty="0" smtClean="0"/>
              <a:t>分类</a:t>
            </a:r>
            <a:endParaRPr lang="zh-CN" altLang="en-US" dirty="0"/>
          </a:p>
        </p:txBody>
      </p:sp>
      <p:graphicFrame>
        <p:nvGraphicFramePr>
          <p:cNvPr id="4" name="图示 3"/>
          <p:cNvGraphicFramePr/>
          <p:nvPr>
            <p:extLst>
              <p:ext uri="{D42A27DB-BD31-4B8C-83A1-F6EECF244321}">
                <p14:modId xmlns:p14="http://schemas.microsoft.com/office/powerpoint/2010/main" val="2143775867"/>
              </p:ext>
            </p:extLst>
          </p:nvPr>
        </p:nvGraphicFramePr>
        <p:xfrm>
          <a:off x="457200" y="1600200"/>
          <a:ext cx="8229600" cy="4329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Rectangle 8"/>
          <p:cNvSpPr>
            <a:spLocks noGrp="1" noChangeArrowheads="1"/>
          </p:cNvSpPr>
          <p:nvPr>
            <p:ph type="title"/>
          </p:nvPr>
        </p:nvSpPr>
        <p:spPr/>
        <p:txBody>
          <a:bodyPr/>
          <a:lstStyle/>
          <a:p>
            <a:r>
              <a:rPr lang="en-US" altLang="zh-CN" dirty="0" smtClean="0"/>
              <a:t>1. </a:t>
            </a:r>
            <a:r>
              <a:rPr lang="zh-CN" altLang="en-US" dirty="0" smtClean="0"/>
              <a:t>公转</a:t>
            </a:r>
            <a:r>
              <a:rPr lang="zh-CN" altLang="en-US" dirty="0"/>
              <a:t>方向及轨道</a:t>
            </a:r>
          </a:p>
        </p:txBody>
      </p:sp>
      <p:graphicFrame>
        <p:nvGraphicFramePr>
          <p:cNvPr id="5" name="图示 4"/>
          <p:cNvGraphicFramePr/>
          <p:nvPr>
            <p:extLst>
              <p:ext uri="{D42A27DB-BD31-4B8C-83A1-F6EECF244321}">
                <p14:modId xmlns:p14="http://schemas.microsoft.com/office/powerpoint/2010/main" val="1790764963"/>
              </p:ext>
            </p:extLst>
          </p:nvPr>
        </p:nvGraphicFramePr>
        <p:xfrm>
          <a:off x="457200" y="1600200"/>
          <a:ext cx="8186766" cy="4565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8" name="Rectangle 14"/>
          <p:cNvSpPr>
            <a:spLocks noGrp="1" noChangeArrowheads="1"/>
          </p:cNvSpPr>
          <p:nvPr>
            <p:ph type="title"/>
          </p:nvPr>
        </p:nvSpPr>
        <p:spPr/>
        <p:txBody>
          <a:bodyPr/>
          <a:lstStyle/>
          <a:p>
            <a:r>
              <a:rPr kumimoji="1" lang="en-US" altLang="zh-CN" dirty="0" smtClean="0">
                <a:effectLst/>
              </a:rPr>
              <a:t>2. </a:t>
            </a:r>
            <a:r>
              <a:rPr kumimoji="1" lang="zh-CN" altLang="en-US" dirty="0" smtClean="0">
                <a:effectLst/>
              </a:rPr>
              <a:t>近日点</a:t>
            </a:r>
            <a:r>
              <a:rPr kumimoji="1" lang="zh-CN" altLang="en-US" dirty="0">
                <a:effectLst/>
              </a:rPr>
              <a:t>和远日点</a:t>
            </a:r>
          </a:p>
        </p:txBody>
      </p:sp>
      <p:graphicFrame>
        <p:nvGraphicFramePr>
          <p:cNvPr id="67600" name="Object 16"/>
          <p:cNvGraphicFramePr>
            <a:graphicFrameLocks noGrp="1" noChangeAspect="1"/>
          </p:cNvGraphicFramePr>
          <p:nvPr>
            <p:ph sz="half" idx="2"/>
          </p:nvPr>
        </p:nvGraphicFramePr>
        <p:xfrm>
          <a:off x="4686300" y="1841500"/>
          <a:ext cx="3962400" cy="4048125"/>
        </p:xfrm>
        <a:graphic>
          <a:graphicData uri="http://schemas.openxmlformats.org/presentationml/2006/ole">
            <mc:AlternateContent xmlns:mc="http://schemas.openxmlformats.org/markup-compatibility/2006">
              <mc:Choice xmlns:v="urn:schemas-microsoft-com:vml" Requires="v">
                <p:oleObj spid="_x0000_s67725" name="位图图像" r:id="rId3" imgW="3962953" imgH="4048690" progId="PBrush">
                  <p:embed/>
                </p:oleObj>
              </mc:Choice>
              <mc:Fallback>
                <p:oleObj name="位图图像" r:id="rId3" imgW="3962953" imgH="4048690" progId="PBrush">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841500"/>
                        <a:ext cx="3962400" cy="404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01" name="Rectangle 17"/>
          <p:cNvSpPr>
            <a:spLocks noGrp="1" noChangeArrowheads="1"/>
          </p:cNvSpPr>
          <p:nvPr>
            <p:ph type="body" sz="half" idx="1"/>
          </p:nvPr>
        </p:nvSpPr>
        <p:spPr>
          <a:noFill/>
          <a:ln/>
        </p:spPr>
        <p:txBody>
          <a:bodyPr/>
          <a:lstStyle/>
          <a:p>
            <a:r>
              <a:rPr kumimoji="1" lang="zh-CN" altLang="en-US" sz="2800">
                <a:effectLst/>
              </a:rPr>
              <a:t>近日点：地球最接近太阳的位置（大致</a:t>
            </a:r>
            <a:r>
              <a:rPr kumimoji="1" lang="en-US" altLang="zh-CN" sz="2800">
                <a:effectLst/>
              </a:rPr>
              <a:t>1</a:t>
            </a:r>
            <a:r>
              <a:rPr kumimoji="1" lang="zh-CN" altLang="en-US" sz="2800">
                <a:effectLst/>
              </a:rPr>
              <a:t>月</a:t>
            </a:r>
            <a:r>
              <a:rPr kumimoji="1" lang="en-US" altLang="zh-CN" sz="2800">
                <a:effectLst/>
              </a:rPr>
              <a:t>3</a:t>
            </a:r>
            <a:r>
              <a:rPr kumimoji="1" lang="zh-CN" altLang="en-US" sz="2800">
                <a:effectLst/>
              </a:rPr>
              <a:t>日）；</a:t>
            </a:r>
          </a:p>
          <a:p>
            <a:endParaRPr kumimoji="1" lang="zh-CN" altLang="en-US" sz="2800">
              <a:effectLst/>
            </a:endParaRPr>
          </a:p>
          <a:p>
            <a:r>
              <a:rPr kumimoji="1" lang="zh-CN" altLang="en-US" sz="2800">
                <a:effectLst/>
              </a:rPr>
              <a:t>远日点：地球最远离太阳（大致</a:t>
            </a:r>
            <a:r>
              <a:rPr kumimoji="1" lang="en-US" altLang="zh-CN" sz="2800">
                <a:effectLst/>
              </a:rPr>
              <a:t>7</a:t>
            </a:r>
            <a:r>
              <a:rPr kumimoji="1" lang="zh-CN" altLang="en-US" sz="2800">
                <a:effectLst/>
              </a:rPr>
              <a:t>月</a:t>
            </a:r>
            <a:r>
              <a:rPr kumimoji="1" lang="en-US" altLang="zh-CN" sz="2800">
                <a:effectLst/>
              </a:rPr>
              <a:t>4</a:t>
            </a:r>
            <a:r>
              <a:rPr kumimoji="1" lang="zh-CN" altLang="en-US" sz="2800">
                <a:effectLst/>
              </a:rPr>
              <a:t>日）。</a:t>
            </a:r>
          </a:p>
        </p:txBody>
      </p:sp>
    </p:spTree>
  </p:cSld>
  <p:clrMapOvr>
    <a:masterClrMapping/>
  </p:clrMapOvr>
  <p:transition>
    <p:random/>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8" name="Rectangle 6"/>
          <p:cNvSpPr>
            <a:spLocks noGrp="1" noChangeArrowheads="1"/>
          </p:cNvSpPr>
          <p:nvPr>
            <p:ph type="title"/>
          </p:nvPr>
        </p:nvSpPr>
        <p:spPr/>
        <p:txBody>
          <a:bodyPr/>
          <a:lstStyle/>
          <a:p>
            <a:r>
              <a:rPr lang="en-US" altLang="zh-CN" dirty="0" smtClean="0"/>
              <a:t>3. </a:t>
            </a:r>
            <a:r>
              <a:rPr lang="zh-CN" altLang="en-US" dirty="0" smtClean="0"/>
              <a:t>相关</a:t>
            </a:r>
            <a:r>
              <a:rPr lang="zh-CN" altLang="en-US" dirty="0"/>
              <a:t>的概念</a:t>
            </a:r>
          </a:p>
        </p:txBody>
      </p:sp>
      <p:graphicFrame>
        <p:nvGraphicFramePr>
          <p:cNvPr id="4" name="图示 3"/>
          <p:cNvGraphicFramePr/>
          <p:nvPr>
            <p:extLst>
              <p:ext uri="{D42A27DB-BD31-4B8C-83A1-F6EECF244321}">
                <p14:modId xmlns:p14="http://schemas.microsoft.com/office/powerpoint/2010/main" val="2870500289"/>
              </p:ext>
            </p:extLst>
          </p:nvPr>
        </p:nvGraphicFramePr>
        <p:xfrm>
          <a:off x="484798" y="1628800"/>
          <a:ext cx="8229600"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5" name="Picture 5" descr="11943348657636704"/>
          <p:cNvPicPr>
            <a:picLocks noGrp="1" noChangeAspect="1" noChangeArrowheads="1"/>
          </p:cNvPicPr>
          <p:nvPr>
            <p:ph type="body" idx="1"/>
          </p:nvPr>
        </p:nvPicPr>
        <p:blipFill>
          <a:blip r:embed="rId2" cstate="print"/>
          <a:srcRect/>
          <a:stretch>
            <a:fillRect/>
          </a:stretch>
        </p:blipFill>
        <p:spPr>
          <a:xfrm>
            <a:off x="684213" y="0"/>
            <a:ext cx="7885112" cy="6859588"/>
          </a:xfrm>
          <a:noFill/>
          <a:ln/>
        </p:spPr>
      </p:pic>
    </p:spTree>
  </p:cSld>
  <p:clrMapOvr>
    <a:masterClrMapping/>
  </p:clrMapOvr>
  <p:transition>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6"/>
          <p:cNvSpPr>
            <a:spLocks noGrp="1" noChangeArrowheads="1"/>
          </p:cNvSpPr>
          <p:nvPr>
            <p:ph type="title"/>
          </p:nvPr>
        </p:nvSpPr>
        <p:spPr/>
        <p:txBody>
          <a:bodyPr/>
          <a:lstStyle/>
          <a:p>
            <a:r>
              <a:rPr lang="en-US" altLang="zh-CN" dirty="0" smtClean="0"/>
              <a:t>4. </a:t>
            </a:r>
            <a:r>
              <a:rPr lang="zh-CN" altLang="en-US" dirty="0" smtClean="0"/>
              <a:t>四季的更替</a:t>
            </a:r>
            <a:endParaRPr lang="zh-CN" altLang="en-US" dirty="0"/>
          </a:p>
        </p:txBody>
      </p:sp>
      <p:sp>
        <p:nvSpPr>
          <p:cNvPr id="72711" name="Rectangle 7"/>
          <p:cNvSpPr>
            <a:spLocks noGrp="1" noChangeArrowheads="1"/>
          </p:cNvSpPr>
          <p:nvPr>
            <p:ph type="body" idx="1"/>
          </p:nvPr>
        </p:nvSpPr>
        <p:spPr/>
        <p:txBody>
          <a:bodyPr/>
          <a:lstStyle/>
          <a:p>
            <a:r>
              <a:rPr lang="zh-CN" altLang="en-US" dirty="0" smtClean="0"/>
              <a:t>地球绕太阳公转，使太阳光线直射的范围在</a:t>
            </a:r>
            <a:r>
              <a:rPr lang="en-US" altLang="zh-CN" dirty="0" smtClean="0"/>
              <a:t>23°27′N</a:t>
            </a:r>
            <a:r>
              <a:rPr lang="zh-CN" altLang="en-US" dirty="0" smtClean="0"/>
              <a:t>和</a:t>
            </a:r>
            <a:r>
              <a:rPr lang="en-US" altLang="zh-CN" dirty="0" smtClean="0"/>
              <a:t>S</a:t>
            </a:r>
            <a:r>
              <a:rPr lang="zh-CN" altLang="en-US" dirty="0" smtClean="0"/>
              <a:t>之间作周期性变动</a:t>
            </a:r>
            <a:endParaRPr lang="en-US" altLang="zh-CN" dirty="0" smtClean="0"/>
          </a:p>
          <a:p>
            <a:r>
              <a:rPr lang="zh-CN" altLang="en-US" dirty="0" smtClean="0"/>
              <a:t>从而形成了春夏秋冬四季的更替</a:t>
            </a:r>
            <a:endParaRPr lang="zh-CN" altLang="en-US" dirty="0"/>
          </a:p>
        </p:txBody>
      </p:sp>
    </p:spTree>
  </p:cSld>
  <p:clrMapOvr>
    <a:masterClrMapping/>
  </p:clrMapOvr>
  <p:transition>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8"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90469" name="Rectangle 5"/>
          <p:cNvSpPr>
            <a:spLocks noChangeArrowheads="1"/>
          </p:cNvSpPr>
          <p:nvPr/>
        </p:nvSpPr>
        <p:spPr bwMode="auto">
          <a:xfrm>
            <a:off x="179388" y="317500"/>
            <a:ext cx="2724150" cy="701675"/>
          </a:xfrm>
          <a:prstGeom prst="rect">
            <a:avLst/>
          </a:prstGeom>
          <a:solidFill>
            <a:srgbClr val="FFFF00"/>
          </a:solidFill>
          <a:ln w="9525">
            <a:noFill/>
            <a:miter lim="800000"/>
            <a:headEnd/>
            <a:tailEnd/>
          </a:ln>
          <a:effectLst/>
        </p:spPr>
        <p:txBody>
          <a:bodyPr wrap="none">
            <a:spAutoFit/>
          </a:bodyPr>
          <a:lstStyle/>
          <a:p>
            <a:r>
              <a:rPr lang="zh-CN" altLang="en-US" sz="4000" b="1">
                <a:solidFill>
                  <a:srgbClr val="000000"/>
                </a:solidFill>
                <a:effectLst>
                  <a:outerShdw blurRad="38100" dist="38100" dir="2700000" algn="tl">
                    <a:srgbClr val="FFFFFF"/>
                  </a:outerShdw>
                </a:effectLst>
                <a:ea typeface="华文新魏" pitchFamily="2" charset="-122"/>
              </a:rPr>
              <a:t>地球的公转</a:t>
            </a:r>
          </a:p>
        </p:txBody>
      </p:sp>
    </p:spTree>
  </p:cSld>
  <p:clrMapOvr>
    <a:masterClrMapping/>
  </p:clrMapOvr>
  <p:transition>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zh-CN" altLang="en-US" b="1" dirty="0">
                <a:solidFill>
                  <a:schemeClr val="tx1"/>
                </a:solidFill>
                <a:latin typeface="宋体" pitchFamily="2" charset="-122"/>
              </a:rPr>
              <a:t>太阳高度角</a:t>
            </a:r>
          </a:p>
        </p:txBody>
      </p:sp>
      <p:graphicFrame>
        <p:nvGraphicFramePr>
          <p:cNvPr id="5" name="图示 4"/>
          <p:cNvGraphicFramePr/>
          <p:nvPr>
            <p:extLst>
              <p:ext uri="{D42A27DB-BD31-4B8C-83A1-F6EECF244321}">
                <p14:modId xmlns:p14="http://schemas.microsoft.com/office/powerpoint/2010/main" val="3982482403"/>
              </p:ext>
            </p:extLst>
          </p:nvPr>
        </p:nvGraphicFramePr>
        <p:xfrm>
          <a:off x="571472" y="1500174"/>
          <a:ext cx="8258204" cy="4305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title"/>
          </p:nvPr>
        </p:nvSpPr>
        <p:spPr/>
        <p:txBody>
          <a:bodyPr/>
          <a:lstStyle/>
          <a:p>
            <a:r>
              <a:rPr lang="zh-CN" altLang="en-US"/>
              <a:t>春分日和秋分日</a:t>
            </a:r>
          </a:p>
        </p:txBody>
      </p:sp>
      <p:sp>
        <p:nvSpPr>
          <p:cNvPr id="75781" name="Rectangle 5"/>
          <p:cNvSpPr>
            <a:spLocks noGrp="1" noChangeArrowheads="1"/>
          </p:cNvSpPr>
          <p:nvPr>
            <p:ph type="body" idx="1"/>
          </p:nvPr>
        </p:nvSpPr>
        <p:spPr/>
        <p:txBody>
          <a:bodyPr/>
          <a:lstStyle/>
          <a:p>
            <a:r>
              <a:rPr lang="zh-CN" altLang="en-US" dirty="0"/>
              <a:t>春分日</a:t>
            </a:r>
            <a:r>
              <a:rPr lang="en-US" altLang="zh-CN" dirty="0"/>
              <a:t>(3</a:t>
            </a:r>
            <a:r>
              <a:rPr lang="zh-CN" altLang="en-US" dirty="0"/>
              <a:t>月</a:t>
            </a:r>
            <a:r>
              <a:rPr lang="en-US" altLang="zh-CN" dirty="0"/>
              <a:t>20</a:t>
            </a:r>
            <a:r>
              <a:rPr lang="zh-CN" altLang="en-US" dirty="0"/>
              <a:t>或</a:t>
            </a:r>
            <a:r>
              <a:rPr lang="en-US" altLang="zh-CN" dirty="0"/>
              <a:t>21</a:t>
            </a:r>
            <a:r>
              <a:rPr lang="zh-CN" altLang="en-US" dirty="0"/>
              <a:t>日</a:t>
            </a:r>
            <a:r>
              <a:rPr lang="en-US" altLang="zh-CN" dirty="0"/>
              <a:t>)</a:t>
            </a:r>
            <a:r>
              <a:rPr lang="zh-CN" altLang="en-US" dirty="0"/>
              <a:t>和秋分日</a:t>
            </a:r>
            <a:r>
              <a:rPr lang="en-US" altLang="zh-CN" dirty="0"/>
              <a:t>(9</a:t>
            </a:r>
            <a:r>
              <a:rPr lang="zh-CN" altLang="en-US" dirty="0"/>
              <a:t>月</a:t>
            </a:r>
            <a:r>
              <a:rPr lang="en-US" altLang="zh-CN" dirty="0"/>
              <a:t>22</a:t>
            </a:r>
            <a:r>
              <a:rPr lang="zh-CN" altLang="en-US" dirty="0"/>
              <a:t>或</a:t>
            </a:r>
            <a:r>
              <a:rPr lang="en-US" altLang="zh-CN" dirty="0"/>
              <a:t>23</a:t>
            </a:r>
            <a:r>
              <a:rPr lang="zh-CN" altLang="en-US" dirty="0"/>
              <a:t>日</a:t>
            </a:r>
            <a:r>
              <a:rPr lang="en-US" altLang="zh-CN" dirty="0"/>
              <a:t>)</a:t>
            </a:r>
            <a:r>
              <a:rPr lang="zh-CN" altLang="en-US" dirty="0"/>
              <a:t>时，</a:t>
            </a:r>
            <a:r>
              <a:rPr lang="zh-CN" altLang="en-US" b="0" dirty="0">
                <a:solidFill>
                  <a:srgbClr val="FFFF00"/>
                </a:solidFill>
                <a:ea typeface="黑体" pitchFamily="2" charset="-122"/>
              </a:rPr>
              <a:t>太阳光线与地轴垂直</a:t>
            </a:r>
            <a:r>
              <a:rPr lang="zh-CN" altLang="en-US" dirty="0"/>
              <a:t>。</a:t>
            </a:r>
          </a:p>
          <a:p>
            <a:pPr lvl="1"/>
            <a:r>
              <a:rPr lang="zh-CN" altLang="en-US" dirty="0"/>
              <a:t>阳光直射</a:t>
            </a:r>
            <a:r>
              <a:rPr lang="zh-CN" altLang="en-US" dirty="0" smtClean="0"/>
              <a:t>赤道；</a:t>
            </a:r>
            <a:endParaRPr lang="en-US" altLang="zh-CN" dirty="0"/>
          </a:p>
          <a:p>
            <a:pPr lvl="1"/>
            <a:r>
              <a:rPr lang="zh-CN" altLang="en-US" dirty="0"/>
              <a:t>阳光照射圈（即昼夜分界的晨昏圈）正好切过</a:t>
            </a:r>
            <a:r>
              <a:rPr lang="zh-CN" altLang="en-US" dirty="0" smtClean="0"/>
              <a:t>两极；</a:t>
            </a:r>
            <a:endParaRPr lang="en-US" altLang="zh-CN" dirty="0"/>
          </a:p>
          <a:p>
            <a:pPr lvl="1"/>
            <a:r>
              <a:rPr lang="zh-CN" altLang="en-US" dirty="0"/>
              <a:t>所有纬线圈都被晨昏圈等分为二，因此南北半球各纬度上的白昼和夜晚长度都是</a:t>
            </a:r>
            <a:r>
              <a:rPr lang="en-US" altLang="zh-CN" dirty="0"/>
              <a:t>12</a:t>
            </a:r>
            <a:r>
              <a:rPr lang="zh-CN" altLang="en-US" dirty="0"/>
              <a:t>小时。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 to="" calcmode="lin" valueType="num">
                                      <p:cBhvr>
                                        <p:cTn id="7" dur="1" fill="hold"/>
                                        <p:tgtEl>
                                          <p:spTgt spid="75780"/>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75781">
                                            <p:txEl>
                                              <p:pRg st="0" end="0"/>
                                            </p:txEl>
                                          </p:spTgt>
                                        </p:tgtEl>
                                        <p:attrNameLst>
                                          <p:attrName>style.visibility</p:attrName>
                                        </p:attrNameLst>
                                      </p:cBhvr>
                                      <p:to>
                                        <p:strVal val="visible"/>
                                      </p:to>
                                    </p:set>
                                    <p:anim calcmode="lin" valueType="num">
                                      <p:cBhvr>
                                        <p:cTn id="12" dur="500" fill="hold"/>
                                        <p:tgtEl>
                                          <p:spTgt spid="75781">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5781">
                                            <p:txEl>
                                              <p:pRg st="0" end="0"/>
                                            </p:txEl>
                                          </p:spTgt>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75781">
                                            <p:txEl>
                                              <p:pRg st="1" end="1"/>
                                            </p:txEl>
                                          </p:spTgt>
                                        </p:tgtEl>
                                        <p:attrNameLst>
                                          <p:attrName>style.visibility</p:attrName>
                                        </p:attrNameLst>
                                      </p:cBhvr>
                                      <p:to>
                                        <p:strVal val="visible"/>
                                      </p:to>
                                    </p:set>
                                    <p:anim calcmode="lin" valueType="num">
                                      <p:cBhvr>
                                        <p:cTn id="16" dur="500" fill="hold"/>
                                        <p:tgtEl>
                                          <p:spTgt spid="75781">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75781">
                                            <p:txEl>
                                              <p:pRg st="1" end="1"/>
                                            </p:txEl>
                                          </p:spTgt>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75781">
                                            <p:txEl>
                                              <p:pRg st="2" end="2"/>
                                            </p:txEl>
                                          </p:spTgt>
                                        </p:tgtEl>
                                        <p:attrNameLst>
                                          <p:attrName>style.visibility</p:attrName>
                                        </p:attrNameLst>
                                      </p:cBhvr>
                                      <p:to>
                                        <p:strVal val="visible"/>
                                      </p:to>
                                    </p:set>
                                    <p:anim calcmode="lin" valueType="num">
                                      <p:cBhvr>
                                        <p:cTn id="20" dur="500" fill="hold"/>
                                        <p:tgtEl>
                                          <p:spTgt spid="75781">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75781">
                                            <p:txEl>
                                              <p:pRg st="2" end="2"/>
                                            </p:txEl>
                                          </p:spTgt>
                                        </p:tgtEl>
                                        <p:attrNameLst>
                                          <p:attrName>ppt_h</p:attrName>
                                        </p:attrNameLst>
                                      </p:cBhvr>
                                      <p:tavLst>
                                        <p:tav tm="0">
                                          <p:val>
                                            <p:strVal val="#ppt_h"/>
                                          </p:val>
                                        </p:tav>
                                        <p:tav tm="100000">
                                          <p:val>
                                            <p:strVal val="#ppt_h"/>
                                          </p:val>
                                        </p:tav>
                                      </p:tavLst>
                                    </p:anim>
                                  </p:childTnLst>
                                </p:cTn>
                              </p:par>
                              <p:par>
                                <p:cTn id="22" presetID="17" presetClass="entr" presetSubtype="10" fill="hold" grpId="0" nodeType="withEffect">
                                  <p:stCondLst>
                                    <p:cond delay="0"/>
                                  </p:stCondLst>
                                  <p:childTnLst>
                                    <p:set>
                                      <p:cBhvr>
                                        <p:cTn id="23" dur="1" fill="hold">
                                          <p:stCondLst>
                                            <p:cond delay="0"/>
                                          </p:stCondLst>
                                        </p:cTn>
                                        <p:tgtEl>
                                          <p:spTgt spid="75781">
                                            <p:txEl>
                                              <p:pRg st="3" end="3"/>
                                            </p:txEl>
                                          </p:spTgt>
                                        </p:tgtEl>
                                        <p:attrNameLst>
                                          <p:attrName>style.visibility</p:attrName>
                                        </p:attrNameLst>
                                      </p:cBhvr>
                                      <p:to>
                                        <p:strVal val="visible"/>
                                      </p:to>
                                    </p:set>
                                    <p:anim calcmode="lin" valueType="num">
                                      <p:cBhvr>
                                        <p:cTn id="24" dur="500" fill="hold"/>
                                        <p:tgtEl>
                                          <p:spTgt spid="75781">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75781">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p:bldP spid="75781"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7" name="Rectangle 7"/>
          <p:cNvSpPr>
            <a:spLocks noGrp="1" noChangeArrowheads="1"/>
          </p:cNvSpPr>
          <p:nvPr>
            <p:ph type="title"/>
          </p:nvPr>
        </p:nvSpPr>
        <p:spPr/>
        <p:txBody>
          <a:bodyPr/>
          <a:lstStyle/>
          <a:p>
            <a:r>
              <a:rPr lang="zh-CN" altLang="en-US">
                <a:solidFill>
                  <a:srgbClr val="FFFF00"/>
                </a:solidFill>
              </a:rPr>
              <a:t>冬至日</a:t>
            </a:r>
          </a:p>
        </p:txBody>
      </p:sp>
      <p:sp>
        <p:nvSpPr>
          <p:cNvPr id="76803" name="Rectangle 3"/>
          <p:cNvSpPr>
            <a:spLocks noGrp="1" noChangeArrowheads="1"/>
          </p:cNvSpPr>
          <p:nvPr>
            <p:ph type="body" sz="half" idx="1"/>
          </p:nvPr>
        </p:nvSpPr>
        <p:spPr/>
        <p:txBody>
          <a:bodyPr/>
          <a:lstStyle/>
          <a:p>
            <a:pPr>
              <a:lnSpc>
                <a:spcPct val="100000"/>
              </a:lnSpc>
            </a:pPr>
            <a:r>
              <a:rPr lang="zh-CN" altLang="en-US" sz="2400" dirty="0"/>
              <a:t>太阳直射</a:t>
            </a:r>
            <a:r>
              <a:rPr lang="en-US" altLang="zh-CN" sz="2400" dirty="0"/>
              <a:t>23°27′S</a:t>
            </a:r>
            <a:r>
              <a:rPr lang="zh-CN" altLang="en-US" sz="2400" dirty="0"/>
              <a:t>线（南回归线），切过南极圈   </a:t>
            </a:r>
            <a:r>
              <a:rPr lang="en-US" altLang="zh-CN" sz="2400" dirty="0"/>
              <a:t>(66 °33 ′S) </a:t>
            </a:r>
          </a:p>
          <a:p>
            <a:pPr>
              <a:lnSpc>
                <a:spcPct val="100000"/>
              </a:lnSpc>
            </a:pPr>
            <a:r>
              <a:rPr lang="zh-CN" altLang="en-US" sz="2400" dirty="0"/>
              <a:t>南极圈出现极昼，北极圈出现极夜；</a:t>
            </a:r>
          </a:p>
          <a:p>
            <a:pPr>
              <a:lnSpc>
                <a:spcPct val="100000"/>
              </a:lnSpc>
            </a:pPr>
            <a:r>
              <a:rPr lang="zh-CN" altLang="en-US" sz="2400" dirty="0"/>
              <a:t>北半球夜晚比白昼长，南半球相反；</a:t>
            </a:r>
          </a:p>
          <a:p>
            <a:pPr>
              <a:lnSpc>
                <a:spcPct val="100000"/>
              </a:lnSpc>
            </a:pPr>
            <a:r>
              <a:rPr lang="zh-CN" altLang="en-US" sz="2400" dirty="0"/>
              <a:t>愈向两极，昼夜长度愈悬殊。在赤道两侧的相应纬度上，昼夜相对长度恰好相反。</a:t>
            </a:r>
          </a:p>
        </p:txBody>
      </p:sp>
      <p:graphicFrame>
        <p:nvGraphicFramePr>
          <p:cNvPr id="76804" name="Object 4"/>
          <p:cNvGraphicFramePr>
            <a:graphicFrameLocks noGrp="1" noChangeAspect="1"/>
          </p:cNvGraphicFramePr>
          <p:nvPr>
            <p:ph sz="half" idx="2"/>
          </p:nvPr>
        </p:nvGraphicFramePr>
        <p:xfrm>
          <a:off x="1979613" y="4221163"/>
          <a:ext cx="5545137" cy="2476500"/>
        </p:xfrm>
        <a:graphic>
          <a:graphicData uri="http://schemas.openxmlformats.org/presentationml/2006/ole">
            <mc:AlternateContent xmlns:mc="http://schemas.openxmlformats.org/markup-compatibility/2006">
              <mc:Choice xmlns:v="urn:schemas-microsoft-com:vml" Requires="v">
                <p:oleObj spid="_x0000_s76928" name="位图图像" r:id="rId3" imgW="7561905" imgH="3543795" progId="PBrush">
                  <p:embed/>
                </p:oleObj>
              </mc:Choice>
              <mc:Fallback>
                <p:oleObj name="位图图像" r:id="rId3" imgW="7561905" imgH="3543795"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4221163"/>
                        <a:ext cx="5545137"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p:rand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5" name="Rectangle 7"/>
          <p:cNvSpPr>
            <a:spLocks noGrp="1" noChangeArrowheads="1"/>
          </p:cNvSpPr>
          <p:nvPr>
            <p:ph type="title"/>
          </p:nvPr>
        </p:nvSpPr>
        <p:spPr/>
        <p:txBody>
          <a:bodyPr/>
          <a:lstStyle/>
          <a:p>
            <a:r>
              <a:rPr lang="zh-CN" altLang="en-US">
                <a:solidFill>
                  <a:srgbClr val="FFFF00"/>
                </a:solidFill>
              </a:rPr>
              <a:t>夏至日</a:t>
            </a:r>
          </a:p>
        </p:txBody>
      </p:sp>
      <p:sp>
        <p:nvSpPr>
          <p:cNvPr id="78851" name="Rectangle 3"/>
          <p:cNvSpPr>
            <a:spLocks noGrp="1" noChangeArrowheads="1"/>
          </p:cNvSpPr>
          <p:nvPr>
            <p:ph type="body" sz="half" idx="1"/>
          </p:nvPr>
        </p:nvSpPr>
        <p:spPr>
          <a:xfrm>
            <a:off x="457200" y="1600200"/>
            <a:ext cx="8363272" cy="2189163"/>
          </a:xfrm>
        </p:spPr>
        <p:txBody>
          <a:bodyPr/>
          <a:lstStyle/>
          <a:p>
            <a:r>
              <a:rPr lang="zh-CN" altLang="en-US" sz="2400" dirty="0"/>
              <a:t>太阳直射</a:t>
            </a:r>
            <a:r>
              <a:rPr lang="en-US" altLang="zh-CN" sz="2400" dirty="0"/>
              <a:t>23°27′N</a:t>
            </a:r>
            <a:r>
              <a:rPr lang="zh-CN" altLang="en-US" sz="2400" dirty="0"/>
              <a:t>线（北回归线），切过</a:t>
            </a:r>
            <a:r>
              <a:rPr lang="zh-CN" altLang="en-US" sz="2400" dirty="0" smtClean="0"/>
              <a:t>北极圈（</a:t>
            </a:r>
            <a:r>
              <a:rPr lang="en-US" altLang="zh-CN" sz="2400" dirty="0"/>
              <a:t>66°33′N</a:t>
            </a:r>
            <a:r>
              <a:rPr lang="zh-CN" altLang="en-US" sz="2400" dirty="0" smtClean="0"/>
              <a:t>）。</a:t>
            </a:r>
            <a:endParaRPr lang="zh-CN" altLang="en-US" sz="2400" dirty="0"/>
          </a:p>
          <a:p>
            <a:r>
              <a:rPr lang="zh-CN" altLang="en-US" sz="2400" dirty="0"/>
              <a:t>北极圈出现</a:t>
            </a:r>
            <a:r>
              <a:rPr lang="zh-CN" altLang="en-US" sz="2400" dirty="0" smtClean="0"/>
              <a:t>极昼，南极圈出现</a:t>
            </a:r>
            <a:r>
              <a:rPr lang="zh-CN" altLang="en-US" sz="2400" dirty="0"/>
              <a:t>极夜；</a:t>
            </a:r>
          </a:p>
          <a:p>
            <a:r>
              <a:rPr lang="zh-CN" altLang="en-US" sz="2400" dirty="0"/>
              <a:t>南半球夜晚比白昼长，北半球相反。</a:t>
            </a:r>
          </a:p>
          <a:p>
            <a:r>
              <a:rPr lang="zh-CN" altLang="en-US" sz="2400" dirty="0"/>
              <a:t>赤道两侧的相应纬度上，昼夜相对长度也恰好相反。</a:t>
            </a:r>
          </a:p>
        </p:txBody>
      </p:sp>
      <p:graphicFrame>
        <p:nvGraphicFramePr>
          <p:cNvPr id="78852" name="Object 4"/>
          <p:cNvGraphicFramePr>
            <a:graphicFrameLocks noGrp="1" noChangeAspect="1"/>
          </p:cNvGraphicFramePr>
          <p:nvPr>
            <p:ph sz="half" idx="2"/>
          </p:nvPr>
        </p:nvGraphicFramePr>
        <p:xfrm>
          <a:off x="2268538" y="4308368"/>
          <a:ext cx="4946668" cy="2317857"/>
        </p:xfrm>
        <a:graphic>
          <a:graphicData uri="http://schemas.openxmlformats.org/presentationml/2006/ole">
            <mc:AlternateContent xmlns:mc="http://schemas.openxmlformats.org/markup-compatibility/2006">
              <mc:Choice xmlns:v="urn:schemas-microsoft-com:vml" Requires="v">
                <p:oleObj spid="_x0000_s78977" name="位图图像" r:id="rId3" imgW="7561905" imgH="3543795" progId="PBrush">
                  <p:embed/>
                </p:oleObj>
              </mc:Choice>
              <mc:Fallback>
                <p:oleObj name="位图图像" r:id="rId3" imgW="7561905" imgH="3543795"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308368"/>
                        <a:ext cx="4946668" cy="231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天体的分类</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772881934"/>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p:txBody>
          <a:bodyPr/>
          <a:lstStyle/>
          <a:p>
            <a:r>
              <a:rPr lang="zh-CN" altLang="en-US"/>
              <a:t>季节的划分</a:t>
            </a:r>
          </a:p>
        </p:txBody>
      </p:sp>
      <p:sp>
        <p:nvSpPr>
          <p:cNvPr id="80901" name="Rectangle 5"/>
          <p:cNvSpPr>
            <a:spLocks noGrp="1" noChangeArrowheads="1"/>
          </p:cNvSpPr>
          <p:nvPr>
            <p:ph type="body" idx="1"/>
          </p:nvPr>
        </p:nvSpPr>
        <p:spPr/>
        <p:txBody>
          <a:bodyPr/>
          <a:lstStyle/>
          <a:p>
            <a:r>
              <a:rPr lang="zh-CN" altLang="en-US" dirty="0"/>
              <a:t>西方天文学：</a:t>
            </a:r>
          </a:p>
          <a:p>
            <a:pPr lvl="1"/>
            <a:r>
              <a:rPr lang="zh-CN" altLang="en-US" b="0" dirty="0">
                <a:solidFill>
                  <a:srgbClr val="FFFF00"/>
                </a:solidFill>
                <a:ea typeface="黑体" pitchFamily="2" charset="-122"/>
              </a:rPr>
              <a:t>春季：</a:t>
            </a:r>
            <a:r>
              <a:rPr lang="zh-CN" altLang="en-US" dirty="0"/>
              <a:t>春分到夏至</a:t>
            </a:r>
            <a:r>
              <a:rPr lang="en-US" altLang="zh-CN" dirty="0"/>
              <a:t>;</a:t>
            </a:r>
          </a:p>
          <a:p>
            <a:pPr lvl="1"/>
            <a:r>
              <a:rPr lang="zh-CN" altLang="en-US" b="0" dirty="0">
                <a:solidFill>
                  <a:srgbClr val="FFFF00"/>
                </a:solidFill>
                <a:ea typeface="黑体" pitchFamily="2" charset="-122"/>
              </a:rPr>
              <a:t>夏季：</a:t>
            </a:r>
            <a:r>
              <a:rPr lang="zh-CN" altLang="en-US" dirty="0"/>
              <a:t>夏至到秋分</a:t>
            </a:r>
            <a:r>
              <a:rPr lang="en-US" altLang="zh-CN" dirty="0"/>
              <a:t>;</a:t>
            </a:r>
          </a:p>
          <a:p>
            <a:pPr lvl="1"/>
            <a:r>
              <a:rPr lang="zh-CN" altLang="en-US" b="0" dirty="0">
                <a:solidFill>
                  <a:srgbClr val="FFFF00"/>
                </a:solidFill>
                <a:ea typeface="黑体" pitchFamily="2" charset="-122"/>
              </a:rPr>
              <a:t>秋季：</a:t>
            </a:r>
            <a:r>
              <a:rPr lang="zh-CN" altLang="en-US" dirty="0"/>
              <a:t>秋分到冬至</a:t>
            </a:r>
            <a:r>
              <a:rPr lang="en-US" altLang="zh-CN" dirty="0"/>
              <a:t>;</a:t>
            </a:r>
          </a:p>
          <a:p>
            <a:pPr lvl="1"/>
            <a:r>
              <a:rPr lang="zh-CN" altLang="en-US" b="0" dirty="0">
                <a:solidFill>
                  <a:srgbClr val="FFFF00"/>
                </a:solidFill>
                <a:ea typeface="黑体" pitchFamily="2" charset="-122"/>
              </a:rPr>
              <a:t>冬季：</a:t>
            </a:r>
            <a:r>
              <a:rPr lang="zh-CN" altLang="en-US" dirty="0"/>
              <a:t>冬至到春分。</a:t>
            </a:r>
          </a:p>
          <a:p>
            <a:r>
              <a:rPr lang="zh-CN" altLang="en-US" dirty="0" smtClean="0"/>
              <a:t>我国：将黄道</a:t>
            </a:r>
            <a:r>
              <a:rPr lang="zh-CN" altLang="en-US" dirty="0"/>
              <a:t>全圈按</a:t>
            </a:r>
            <a:r>
              <a:rPr lang="en-US" altLang="zh-CN" dirty="0"/>
              <a:t>15°</a:t>
            </a:r>
            <a:r>
              <a:rPr lang="zh-CN" altLang="en-US" dirty="0" smtClean="0"/>
              <a:t>划分</a:t>
            </a:r>
            <a:endParaRPr lang="en-US" altLang="zh-CN" dirty="0" smtClean="0"/>
          </a:p>
          <a:p>
            <a:pPr lvl="1"/>
            <a:r>
              <a:rPr lang="en-US" altLang="zh-CN" dirty="0" smtClean="0"/>
              <a:t>24</a:t>
            </a:r>
            <a:r>
              <a:rPr lang="zh-CN" altLang="en-US" dirty="0"/>
              <a:t>节气</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0901">
                                            <p:txEl>
                                              <p:pRg st="0" end="0"/>
                                            </p:txEl>
                                          </p:spTgt>
                                        </p:tgtEl>
                                        <p:attrNameLst>
                                          <p:attrName>style.visibility</p:attrName>
                                        </p:attrNameLst>
                                      </p:cBhvr>
                                      <p:to>
                                        <p:strVal val="visible"/>
                                      </p:to>
                                    </p:set>
                                    <p:animEffect transition="in" filter="fade">
                                      <p:cBhvr>
                                        <p:cTn id="7" dur="1000"/>
                                        <p:tgtEl>
                                          <p:spTgt spid="80901">
                                            <p:txEl>
                                              <p:pRg st="0" end="0"/>
                                            </p:txEl>
                                          </p:spTgt>
                                        </p:tgtEl>
                                      </p:cBhvr>
                                    </p:animEffect>
                                    <p:anim calcmode="lin" valueType="num">
                                      <p:cBhvr>
                                        <p:cTn id="8" dur="1000" fill="hold"/>
                                        <p:tgtEl>
                                          <p:spTgt spid="8090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0901">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0901">
                                            <p:txEl>
                                              <p:pRg st="1" end="1"/>
                                            </p:txEl>
                                          </p:spTgt>
                                        </p:tgtEl>
                                        <p:attrNameLst>
                                          <p:attrName>style.visibility</p:attrName>
                                        </p:attrNameLst>
                                      </p:cBhvr>
                                      <p:to>
                                        <p:strVal val="visible"/>
                                      </p:to>
                                    </p:set>
                                    <p:animEffect transition="in" filter="fade">
                                      <p:cBhvr>
                                        <p:cTn id="12" dur="1000"/>
                                        <p:tgtEl>
                                          <p:spTgt spid="80901">
                                            <p:txEl>
                                              <p:pRg st="1" end="1"/>
                                            </p:txEl>
                                          </p:spTgt>
                                        </p:tgtEl>
                                      </p:cBhvr>
                                    </p:animEffect>
                                    <p:anim calcmode="lin" valueType="num">
                                      <p:cBhvr>
                                        <p:cTn id="13" dur="1000" fill="hold"/>
                                        <p:tgtEl>
                                          <p:spTgt spid="8090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0901">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0901">
                                            <p:txEl>
                                              <p:pRg st="2" end="2"/>
                                            </p:txEl>
                                          </p:spTgt>
                                        </p:tgtEl>
                                        <p:attrNameLst>
                                          <p:attrName>style.visibility</p:attrName>
                                        </p:attrNameLst>
                                      </p:cBhvr>
                                      <p:to>
                                        <p:strVal val="visible"/>
                                      </p:to>
                                    </p:set>
                                    <p:animEffect transition="in" filter="fade">
                                      <p:cBhvr>
                                        <p:cTn id="17" dur="1000"/>
                                        <p:tgtEl>
                                          <p:spTgt spid="80901">
                                            <p:txEl>
                                              <p:pRg st="2" end="2"/>
                                            </p:txEl>
                                          </p:spTgt>
                                        </p:tgtEl>
                                      </p:cBhvr>
                                    </p:animEffect>
                                    <p:anim calcmode="lin" valueType="num">
                                      <p:cBhvr>
                                        <p:cTn id="18" dur="1000" fill="hold"/>
                                        <p:tgtEl>
                                          <p:spTgt spid="8090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0901">
                                            <p:txEl>
                                              <p:pRg st="2" end="2"/>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0901">
                                            <p:txEl>
                                              <p:pRg st="3" end="3"/>
                                            </p:txEl>
                                          </p:spTgt>
                                        </p:tgtEl>
                                        <p:attrNameLst>
                                          <p:attrName>style.visibility</p:attrName>
                                        </p:attrNameLst>
                                      </p:cBhvr>
                                      <p:to>
                                        <p:strVal val="visible"/>
                                      </p:to>
                                    </p:set>
                                    <p:animEffect transition="in" filter="fade">
                                      <p:cBhvr>
                                        <p:cTn id="22" dur="1000"/>
                                        <p:tgtEl>
                                          <p:spTgt spid="80901">
                                            <p:txEl>
                                              <p:pRg st="3" end="3"/>
                                            </p:txEl>
                                          </p:spTgt>
                                        </p:tgtEl>
                                      </p:cBhvr>
                                    </p:animEffect>
                                    <p:anim calcmode="lin" valueType="num">
                                      <p:cBhvr>
                                        <p:cTn id="23" dur="1000" fill="hold"/>
                                        <p:tgtEl>
                                          <p:spTgt spid="8090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0901">
                                            <p:txEl>
                                              <p:pRg st="3" end="3"/>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80901">
                                            <p:txEl>
                                              <p:pRg st="4" end="4"/>
                                            </p:txEl>
                                          </p:spTgt>
                                        </p:tgtEl>
                                        <p:attrNameLst>
                                          <p:attrName>style.visibility</p:attrName>
                                        </p:attrNameLst>
                                      </p:cBhvr>
                                      <p:to>
                                        <p:strVal val="visible"/>
                                      </p:to>
                                    </p:set>
                                    <p:animEffect transition="in" filter="fade">
                                      <p:cBhvr>
                                        <p:cTn id="27" dur="1000"/>
                                        <p:tgtEl>
                                          <p:spTgt spid="80901">
                                            <p:txEl>
                                              <p:pRg st="4" end="4"/>
                                            </p:txEl>
                                          </p:spTgt>
                                        </p:tgtEl>
                                      </p:cBhvr>
                                    </p:animEffect>
                                    <p:anim calcmode="lin" valueType="num">
                                      <p:cBhvr>
                                        <p:cTn id="28" dur="1000" fill="hold"/>
                                        <p:tgtEl>
                                          <p:spTgt spid="8090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8090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80901">
                                            <p:txEl>
                                              <p:pRg st="5" end="5"/>
                                            </p:txEl>
                                          </p:spTgt>
                                        </p:tgtEl>
                                        <p:attrNameLst>
                                          <p:attrName>style.visibility</p:attrName>
                                        </p:attrNameLst>
                                      </p:cBhvr>
                                      <p:to>
                                        <p:strVal val="visible"/>
                                      </p:to>
                                    </p:set>
                                    <p:animEffect transition="in" filter="fade">
                                      <p:cBhvr>
                                        <p:cTn id="34" dur="1000"/>
                                        <p:tgtEl>
                                          <p:spTgt spid="80901">
                                            <p:txEl>
                                              <p:pRg st="5" end="5"/>
                                            </p:txEl>
                                          </p:spTgt>
                                        </p:tgtEl>
                                      </p:cBhvr>
                                    </p:animEffect>
                                    <p:anim calcmode="lin" valueType="num">
                                      <p:cBhvr>
                                        <p:cTn id="35" dur="1000" fill="hold"/>
                                        <p:tgtEl>
                                          <p:spTgt spid="80901">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0901">
                                            <p:txEl>
                                              <p:pRg st="5" end="5"/>
                                            </p:txEl>
                                          </p:spTgt>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80901">
                                            <p:txEl>
                                              <p:pRg st="6" end="6"/>
                                            </p:txEl>
                                          </p:spTgt>
                                        </p:tgtEl>
                                        <p:attrNameLst>
                                          <p:attrName>style.visibility</p:attrName>
                                        </p:attrNameLst>
                                      </p:cBhvr>
                                      <p:to>
                                        <p:strVal val="visible"/>
                                      </p:to>
                                    </p:set>
                                    <p:animEffect transition="in" filter="fade">
                                      <p:cBhvr>
                                        <p:cTn id="39" dur="1000"/>
                                        <p:tgtEl>
                                          <p:spTgt spid="80901">
                                            <p:txEl>
                                              <p:pRg st="6" end="6"/>
                                            </p:txEl>
                                          </p:spTgt>
                                        </p:tgtEl>
                                      </p:cBhvr>
                                    </p:animEffect>
                                    <p:anim calcmode="lin" valueType="num">
                                      <p:cBhvr>
                                        <p:cTn id="40" dur="1000" fill="hold"/>
                                        <p:tgtEl>
                                          <p:spTgt spid="80901">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8090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r>
              <a:rPr lang="en-US" altLang="zh-CN" dirty="0" smtClean="0"/>
              <a:t>2.6</a:t>
            </a:r>
            <a:r>
              <a:rPr lang="zh-CN" altLang="en-US" dirty="0"/>
              <a:t>  地理坐标</a:t>
            </a:r>
          </a:p>
        </p:txBody>
      </p:sp>
      <p:graphicFrame>
        <p:nvGraphicFramePr>
          <p:cNvPr id="4" name="图示 3"/>
          <p:cNvGraphicFramePr/>
          <p:nvPr>
            <p:extLst>
              <p:ext uri="{D42A27DB-BD31-4B8C-83A1-F6EECF244321}">
                <p14:modId xmlns:p14="http://schemas.microsoft.com/office/powerpoint/2010/main" val="3392756069"/>
              </p:ext>
            </p:extLst>
          </p:nvPr>
        </p:nvGraphicFramePr>
        <p:xfrm>
          <a:off x="457200" y="1600201"/>
          <a:ext cx="8229600" cy="2044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Rectangle 6"/>
          <p:cNvSpPr>
            <a:spLocks noGrp="1" noChangeArrowheads="1"/>
          </p:cNvSpPr>
          <p:nvPr>
            <p:ph type="title"/>
          </p:nvPr>
        </p:nvSpPr>
        <p:spPr/>
        <p:txBody>
          <a:bodyPr/>
          <a:lstStyle/>
          <a:p>
            <a:r>
              <a:rPr lang="en-US" altLang="zh-CN" dirty="0" smtClean="0"/>
              <a:t>2.6.1 </a:t>
            </a:r>
            <a:r>
              <a:rPr lang="zh-CN" altLang="en-US" dirty="0" smtClean="0"/>
              <a:t>纬线与纬度</a:t>
            </a:r>
            <a:endParaRPr lang="zh-CN" altLang="en-US"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2195714795"/>
              </p:ext>
            </p:extLst>
          </p:nvPr>
        </p:nvGraphicFramePr>
        <p:xfrm>
          <a:off x="457200" y="1600200"/>
          <a:ext cx="8229600" cy="4925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611560" y="2564904"/>
            <a:ext cx="8229600" cy="4972072"/>
          </a:xfrm>
          <a:prstGeom prst="rect">
            <a:avLst/>
          </a:prstGeom>
        </p:spPr>
        <p:txBody>
          <a:bodyPr/>
          <a:lstStyle/>
          <a:p>
            <a:pPr lvl="0" rtl="0">
              <a:buChar char="•"/>
            </a:pPr>
            <a:endParaRPr lang="zh-CN" altLang="en-US" sz="2800" b="1" dirty="0">
              <a:solidFill>
                <a:srgbClr val="003300"/>
              </a:solidFill>
            </a:endParaRPr>
          </a:p>
        </p:txBody>
      </p:sp>
    </p:spTree>
  </p:cSld>
  <p:clrMapOvr>
    <a:masterClrMapping/>
  </p:clrMapOvr>
  <p:transition>
    <p:random/>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Rectangle 6"/>
          <p:cNvSpPr>
            <a:spLocks noGrp="1" noChangeArrowheads="1"/>
          </p:cNvSpPr>
          <p:nvPr>
            <p:ph type="title"/>
          </p:nvPr>
        </p:nvSpPr>
        <p:spPr/>
        <p:txBody>
          <a:bodyPr/>
          <a:lstStyle/>
          <a:p>
            <a:r>
              <a:rPr lang="en-US" altLang="zh-CN" dirty="0" smtClean="0"/>
              <a:t>2.6.2 </a:t>
            </a:r>
            <a:r>
              <a:rPr lang="zh-CN" altLang="en-US" dirty="0" smtClean="0"/>
              <a:t>经线与经度</a:t>
            </a:r>
            <a:endParaRPr lang="zh-CN" altLang="en-US"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3789088347"/>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457200" y="2780928"/>
            <a:ext cx="8229600" cy="4530725"/>
          </a:xfrm>
          <a:prstGeom prst="rect">
            <a:avLst/>
          </a:prstGeom>
        </p:spPr>
        <p:txBody>
          <a:bodyPr/>
          <a:lstStyle/>
          <a:p>
            <a:pPr lvl="0" rtl="0">
              <a:buChar char="•"/>
            </a:pPr>
            <a:endParaRPr lang="zh-CN" altLang="en-US" sz="2800" dirty="0">
              <a:solidFill>
                <a:srgbClr val="003300"/>
              </a:solidFill>
            </a:endParaRPr>
          </a:p>
        </p:txBody>
      </p:sp>
    </p:spTree>
  </p:cSld>
  <p:clrMapOvr>
    <a:masterClrMapping/>
  </p:clrMapOvr>
  <p:transition>
    <p:rand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2" name="Rectangle 6"/>
          <p:cNvSpPr>
            <a:spLocks noGrp="1" noChangeArrowheads="1"/>
          </p:cNvSpPr>
          <p:nvPr>
            <p:ph type="title"/>
          </p:nvPr>
        </p:nvSpPr>
        <p:spPr/>
        <p:txBody>
          <a:bodyPr/>
          <a:lstStyle/>
          <a:p>
            <a:r>
              <a:rPr lang="en-US" altLang="zh-CN" dirty="0" smtClean="0"/>
              <a:t>2.7</a:t>
            </a:r>
            <a:r>
              <a:rPr lang="zh-CN" altLang="en-US" dirty="0"/>
              <a:t>  地球的圈层构造</a:t>
            </a:r>
          </a:p>
        </p:txBody>
      </p:sp>
      <p:sp>
        <p:nvSpPr>
          <p:cNvPr id="86023" name="Rectangle 7"/>
          <p:cNvSpPr>
            <a:spLocks noGrp="1" noChangeArrowheads="1"/>
          </p:cNvSpPr>
          <p:nvPr>
            <p:ph type="body" idx="1"/>
          </p:nvPr>
        </p:nvSpPr>
        <p:spPr/>
        <p:txBody>
          <a:bodyPr/>
          <a:lstStyle/>
          <a:p>
            <a:r>
              <a:rPr lang="zh-CN" altLang="en-US"/>
              <a:t>地球的圈层分化</a:t>
            </a:r>
          </a:p>
          <a:p>
            <a:r>
              <a:rPr lang="zh-CN" altLang="en-US"/>
              <a:t>地球的内部构造</a:t>
            </a:r>
          </a:p>
          <a:p>
            <a:r>
              <a:rPr lang="zh-CN" altLang="en-US"/>
              <a:t>地球的外部构造</a:t>
            </a:r>
          </a:p>
          <a:p>
            <a:endParaRPr lang="zh-CN" altLang="en-US"/>
          </a:p>
          <a:p>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6023">
                                            <p:txEl>
                                              <p:pRg st="0" end="0"/>
                                            </p:txEl>
                                          </p:spTgt>
                                        </p:tgtEl>
                                        <p:attrNameLst>
                                          <p:attrName>style.visibility</p:attrName>
                                        </p:attrNameLst>
                                      </p:cBhvr>
                                      <p:to>
                                        <p:strVal val="visible"/>
                                      </p:to>
                                    </p:set>
                                    <p:animEffect transition="in" filter="fade">
                                      <p:cBhvr>
                                        <p:cTn id="7" dur="1000"/>
                                        <p:tgtEl>
                                          <p:spTgt spid="86023">
                                            <p:txEl>
                                              <p:pRg st="0" end="0"/>
                                            </p:txEl>
                                          </p:spTgt>
                                        </p:tgtEl>
                                      </p:cBhvr>
                                    </p:animEffect>
                                    <p:anim calcmode="lin" valueType="num">
                                      <p:cBhvr>
                                        <p:cTn id="8" dur="1000" fill="hold"/>
                                        <p:tgtEl>
                                          <p:spTgt spid="8602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8602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602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86023">
                                            <p:txEl>
                                              <p:pRg st="1" end="1"/>
                                            </p:txEl>
                                          </p:spTgt>
                                        </p:tgtEl>
                                        <p:attrNameLst>
                                          <p:attrName>style.visibility</p:attrName>
                                        </p:attrNameLst>
                                      </p:cBhvr>
                                      <p:to>
                                        <p:strVal val="visible"/>
                                      </p:to>
                                    </p:set>
                                    <p:animEffect transition="in" filter="fade">
                                      <p:cBhvr>
                                        <p:cTn id="15" dur="1000"/>
                                        <p:tgtEl>
                                          <p:spTgt spid="86023">
                                            <p:txEl>
                                              <p:pRg st="1" end="1"/>
                                            </p:txEl>
                                          </p:spTgt>
                                        </p:tgtEl>
                                      </p:cBhvr>
                                    </p:animEffect>
                                    <p:anim calcmode="lin" valueType="num">
                                      <p:cBhvr>
                                        <p:cTn id="16" dur="1000" fill="hold"/>
                                        <p:tgtEl>
                                          <p:spTgt spid="8602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8602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602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86023">
                                            <p:txEl>
                                              <p:pRg st="2" end="2"/>
                                            </p:txEl>
                                          </p:spTgt>
                                        </p:tgtEl>
                                        <p:attrNameLst>
                                          <p:attrName>style.visibility</p:attrName>
                                        </p:attrNameLst>
                                      </p:cBhvr>
                                      <p:to>
                                        <p:strVal val="visible"/>
                                      </p:to>
                                    </p:set>
                                    <p:animEffect transition="in" filter="fade">
                                      <p:cBhvr>
                                        <p:cTn id="23" dur="1000"/>
                                        <p:tgtEl>
                                          <p:spTgt spid="86023">
                                            <p:txEl>
                                              <p:pRg st="2" end="2"/>
                                            </p:txEl>
                                          </p:spTgt>
                                        </p:tgtEl>
                                      </p:cBhvr>
                                    </p:animEffect>
                                    <p:anim calcmode="lin" valueType="num">
                                      <p:cBhvr>
                                        <p:cTn id="24" dur="1000" fill="hold"/>
                                        <p:tgtEl>
                                          <p:spTgt spid="86023">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8602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8602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Rectangle 6"/>
          <p:cNvSpPr>
            <a:spLocks noGrp="1" noChangeArrowheads="1"/>
          </p:cNvSpPr>
          <p:nvPr>
            <p:ph type="title"/>
          </p:nvPr>
        </p:nvSpPr>
        <p:spPr/>
        <p:txBody>
          <a:bodyPr/>
          <a:lstStyle/>
          <a:p>
            <a:r>
              <a:rPr lang="en-US" altLang="zh-CN" dirty="0" smtClean="0"/>
              <a:t>2.7.1 </a:t>
            </a:r>
            <a:r>
              <a:rPr lang="zh-CN" altLang="en-US" dirty="0" smtClean="0"/>
              <a:t>地球的圈层分化</a:t>
            </a:r>
            <a:endParaRPr lang="zh-CN" altLang="en-US" dirty="0"/>
          </a:p>
        </p:txBody>
      </p:sp>
      <p:graphicFrame>
        <p:nvGraphicFramePr>
          <p:cNvPr id="4" name="图示 3"/>
          <p:cNvGraphicFramePr/>
          <p:nvPr>
            <p:extLst>
              <p:ext uri="{D42A27DB-BD31-4B8C-83A1-F6EECF244321}">
                <p14:modId xmlns:p14="http://schemas.microsoft.com/office/powerpoint/2010/main" val="194687219"/>
              </p:ext>
            </p:extLst>
          </p:nvPr>
        </p:nvGraphicFramePr>
        <p:xfrm>
          <a:off x="457200" y="1700808"/>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00"/>
                </a:solidFill>
                <a:ea typeface="黑体" pitchFamily="2" charset="-122"/>
              </a:rPr>
              <a:t>1. </a:t>
            </a:r>
            <a:r>
              <a:rPr lang="zh-CN" altLang="en-US" dirty="0" smtClean="0">
                <a:solidFill>
                  <a:srgbClr val="FFFF00"/>
                </a:solidFill>
                <a:ea typeface="黑体" pitchFamily="2" charset="-122"/>
              </a:rPr>
              <a:t>地核</a:t>
            </a:r>
            <a:r>
              <a:rPr lang="zh-CN" altLang="en-US" dirty="0">
                <a:solidFill>
                  <a:srgbClr val="FFFF00"/>
                </a:solidFill>
                <a:ea typeface="黑体" pitchFamily="2" charset="-122"/>
              </a:rPr>
              <a:t>的形成</a:t>
            </a:r>
            <a:endParaRPr lang="zh-CN" altLang="en-US" dirty="0"/>
          </a:p>
        </p:txBody>
      </p:sp>
      <p:sp>
        <p:nvSpPr>
          <p:cNvPr id="3" name="内容占位符 2"/>
          <p:cNvSpPr>
            <a:spLocks noGrp="1"/>
          </p:cNvSpPr>
          <p:nvPr>
            <p:ph idx="1"/>
          </p:nvPr>
        </p:nvSpPr>
        <p:spPr/>
        <p:txBody>
          <a:bodyPr/>
          <a:lstStyle/>
          <a:p>
            <a:pPr>
              <a:lnSpc>
                <a:spcPct val="90000"/>
              </a:lnSpc>
            </a:pPr>
            <a:r>
              <a:rPr lang="zh-CN" altLang="en-US" sz="2800" dirty="0" smtClean="0"/>
              <a:t>原始</a:t>
            </a:r>
            <a:r>
              <a:rPr lang="zh-CN" altLang="en-US" sz="2800" dirty="0"/>
              <a:t>地球的铁元素因为温度超过了它的熔点而以液态出现</a:t>
            </a:r>
            <a:r>
              <a:rPr lang="zh-CN" altLang="en-US" sz="2800" dirty="0" smtClean="0"/>
              <a:t>。</a:t>
            </a:r>
            <a:endParaRPr lang="en-US" altLang="zh-CN" sz="2800" dirty="0" smtClean="0"/>
          </a:p>
          <a:p>
            <a:pPr>
              <a:lnSpc>
                <a:spcPct val="90000"/>
              </a:lnSpc>
            </a:pPr>
            <a:r>
              <a:rPr lang="zh-CN" altLang="en-US" sz="2800" dirty="0" smtClean="0"/>
              <a:t>液体</a:t>
            </a:r>
            <a:r>
              <a:rPr lang="zh-CN" altLang="en-US" sz="2800" dirty="0"/>
              <a:t>铁由于密度大而流入地心，形成地核。</a:t>
            </a:r>
          </a:p>
          <a:p>
            <a:endParaRPr lang="zh-CN" altLang="en-US" dirty="0"/>
          </a:p>
        </p:txBody>
      </p:sp>
    </p:spTree>
    <p:extLst>
      <p:ext uri="{BB962C8B-B14F-4D97-AF65-F5344CB8AC3E}">
        <p14:creationId xmlns:p14="http://schemas.microsoft.com/office/powerpoint/2010/main" val="2593570832"/>
      </p:ext>
    </p:extLst>
  </p:cSld>
  <p:clrMapOvr>
    <a:masterClrMapping/>
  </p:clrMapOvr>
  <p:transition>
    <p:rand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r>
              <a:rPr lang="en-US" altLang="zh-CN" dirty="0" smtClean="0">
                <a:solidFill>
                  <a:srgbClr val="FFFF00"/>
                </a:solidFill>
                <a:ea typeface="黑体" pitchFamily="2" charset="-122"/>
              </a:rPr>
              <a:t>2. </a:t>
            </a:r>
            <a:r>
              <a:rPr lang="zh-CN" altLang="en-US" dirty="0" smtClean="0">
                <a:solidFill>
                  <a:srgbClr val="FFFF00"/>
                </a:solidFill>
                <a:ea typeface="黑体" pitchFamily="2" charset="-122"/>
              </a:rPr>
              <a:t>圈</a:t>
            </a:r>
            <a:r>
              <a:rPr lang="zh-CN" altLang="en-US" dirty="0">
                <a:solidFill>
                  <a:srgbClr val="FFFF00"/>
                </a:solidFill>
                <a:ea typeface="黑体" pitchFamily="2" charset="-122"/>
              </a:rPr>
              <a:t>层的分化</a:t>
            </a:r>
            <a:endParaRPr lang="zh-CN" altLang="en-US" dirty="0"/>
          </a:p>
        </p:txBody>
      </p:sp>
      <p:sp>
        <p:nvSpPr>
          <p:cNvPr id="88069" name="Rectangle 5"/>
          <p:cNvSpPr>
            <a:spLocks noGrp="1" noChangeArrowheads="1"/>
          </p:cNvSpPr>
          <p:nvPr>
            <p:ph type="body" idx="1"/>
          </p:nvPr>
        </p:nvSpPr>
        <p:spPr/>
        <p:txBody>
          <a:bodyPr/>
          <a:lstStyle/>
          <a:p>
            <a:pPr>
              <a:lnSpc>
                <a:spcPct val="90000"/>
              </a:lnSpc>
            </a:pPr>
            <a:r>
              <a:rPr lang="zh-CN" altLang="en-US" sz="2400" dirty="0" smtClean="0"/>
              <a:t>重</a:t>
            </a:r>
            <a:r>
              <a:rPr lang="zh-CN" altLang="en-US" sz="2400" dirty="0"/>
              <a:t>物质向地心集中的同时发生压缩，压缩功转变为能量又使地球局部增温和熔化；</a:t>
            </a:r>
          </a:p>
          <a:p>
            <a:pPr lvl="1">
              <a:lnSpc>
                <a:spcPct val="90000"/>
              </a:lnSpc>
            </a:pPr>
            <a:r>
              <a:rPr lang="zh-CN" altLang="en-US" sz="2400" dirty="0"/>
              <a:t>与此同时伴随着物质的对流发生大规模的化学分离；</a:t>
            </a:r>
          </a:p>
          <a:p>
            <a:pPr lvl="1">
              <a:lnSpc>
                <a:spcPct val="90000"/>
              </a:lnSpc>
            </a:pPr>
            <a:r>
              <a:rPr lang="zh-CN" altLang="en-US" sz="2400" dirty="0"/>
              <a:t>地球内部分化为地核、地幔、地壳三个圈层</a:t>
            </a:r>
            <a:r>
              <a:rPr lang="zh-CN" altLang="en-US" sz="2400" dirty="0" smtClean="0"/>
              <a:t>。</a:t>
            </a:r>
            <a:endParaRPr lang="zh-CN" altLang="en-US" sz="2400" dirty="0"/>
          </a:p>
        </p:txBody>
      </p:sp>
    </p:spTree>
  </p:cSld>
  <p:clrMapOvr>
    <a:masterClrMapping/>
  </p:clrMapOvr>
  <p:transition>
    <p:random/>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00"/>
                </a:solidFill>
                <a:ea typeface="黑体" pitchFamily="2" charset="-122"/>
              </a:rPr>
              <a:t>3. </a:t>
            </a:r>
            <a:r>
              <a:rPr lang="zh-CN" altLang="en-US" dirty="0" smtClean="0">
                <a:solidFill>
                  <a:srgbClr val="FFFF00"/>
                </a:solidFill>
                <a:ea typeface="黑体" pitchFamily="2" charset="-122"/>
              </a:rPr>
              <a:t>大气圈</a:t>
            </a:r>
            <a:r>
              <a:rPr lang="zh-CN" altLang="en-US" dirty="0">
                <a:solidFill>
                  <a:srgbClr val="FFFF00"/>
                </a:solidFill>
                <a:ea typeface="黑体" pitchFamily="2" charset="-122"/>
              </a:rPr>
              <a:t>的形成</a:t>
            </a:r>
            <a:endParaRPr lang="zh-CN" altLang="en-US" dirty="0"/>
          </a:p>
        </p:txBody>
      </p:sp>
      <p:sp>
        <p:nvSpPr>
          <p:cNvPr id="3" name="内容占位符 2"/>
          <p:cNvSpPr>
            <a:spLocks noGrp="1"/>
          </p:cNvSpPr>
          <p:nvPr>
            <p:ph idx="1"/>
          </p:nvPr>
        </p:nvSpPr>
        <p:spPr/>
        <p:txBody>
          <a:bodyPr/>
          <a:lstStyle/>
          <a:p>
            <a:pPr>
              <a:lnSpc>
                <a:spcPct val="90000"/>
              </a:lnSpc>
            </a:pPr>
            <a:r>
              <a:rPr lang="zh-CN" altLang="en-US" sz="2800" dirty="0" smtClean="0"/>
              <a:t>在分化</a:t>
            </a:r>
            <a:r>
              <a:rPr lang="zh-CN" altLang="en-US" sz="2800" dirty="0"/>
              <a:t>的过程中，地球内部的气体经过</a:t>
            </a:r>
            <a:r>
              <a:rPr lang="zh-CN" altLang="en-US" sz="2800" dirty="0">
                <a:latin typeface="Arial"/>
              </a:rPr>
              <a:t>“</a:t>
            </a:r>
            <a:r>
              <a:rPr lang="zh-CN" altLang="en-US" sz="2800" dirty="0"/>
              <a:t>脱气</a:t>
            </a:r>
            <a:r>
              <a:rPr lang="zh-CN" altLang="en-US" sz="2800" dirty="0">
                <a:latin typeface="Arial"/>
              </a:rPr>
              <a:t>”</a:t>
            </a:r>
            <a:r>
              <a:rPr lang="zh-CN" altLang="en-US" sz="2800" dirty="0"/>
              <a:t>形成了大气圈</a:t>
            </a:r>
            <a:r>
              <a:rPr lang="zh-CN" altLang="en-US" sz="2800" dirty="0" smtClean="0"/>
              <a:t>。</a:t>
            </a:r>
            <a:endParaRPr lang="en-US" altLang="zh-CN" sz="2800" dirty="0" smtClean="0"/>
          </a:p>
          <a:p>
            <a:pPr>
              <a:lnSpc>
                <a:spcPct val="90000"/>
              </a:lnSpc>
            </a:pPr>
            <a:r>
              <a:rPr lang="zh-CN" altLang="en-US" sz="2800" dirty="0" smtClean="0"/>
              <a:t>地球</a:t>
            </a:r>
            <a:r>
              <a:rPr lang="zh-CN" altLang="en-US" sz="2800" dirty="0"/>
              <a:t>原始大气主要由二氧化碳、一氧化碳、甲烷和氨组成。</a:t>
            </a:r>
          </a:p>
          <a:p>
            <a:endParaRPr lang="zh-CN" altLang="en-US" dirty="0"/>
          </a:p>
        </p:txBody>
      </p:sp>
    </p:spTree>
    <p:extLst>
      <p:ext uri="{BB962C8B-B14F-4D97-AF65-F5344CB8AC3E}">
        <p14:creationId xmlns:p14="http://schemas.microsoft.com/office/powerpoint/2010/main" val="1080978956"/>
      </p:ext>
    </p:extLst>
  </p:cSld>
  <p:clrMapOvr>
    <a:masterClrMapping/>
  </p:clrMapOvr>
  <p:transition>
    <p:rand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Rectangle 6"/>
          <p:cNvSpPr>
            <a:spLocks noGrp="1" noChangeArrowheads="1"/>
          </p:cNvSpPr>
          <p:nvPr>
            <p:ph type="title"/>
          </p:nvPr>
        </p:nvSpPr>
        <p:spPr/>
        <p:txBody>
          <a:bodyPr/>
          <a:lstStyle/>
          <a:p>
            <a:r>
              <a:rPr lang="en-US" altLang="zh-CN" dirty="0" smtClean="0">
                <a:solidFill>
                  <a:srgbClr val="FFFF00"/>
                </a:solidFill>
                <a:ea typeface="黑体" pitchFamily="2" charset="-122"/>
              </a:rPr>
              <a:t>4. </a:t>
            </a:r>
            <a:r>
              <a:rPr lang="zh-CN" altLang="en-US" dirty="0" smtClean="0">
                <a:solidFill>
                  <a:srgbClr val="FFFF00"/>
                </a:solidFill>
                <a:ea typeface="黑体" pitchFamily="2" charset="-122"/>
              </a:rPr>
              <a:t>水圈</a:t>
            </a:r>
            <a:r>
              <a:rPr lang="zh-CN" altLang="en-US" dirty="0">
                <a:solidFill>
                  <a:srgbClr val="FFFF00"/>
                </a:solidFill>
                <a:ea typeface="黑体" pitchFamily="2" charset="-122"/>
              </a:rPr>
              <a:t>的形成</a:t>
            </a:r>
            <a:endParaRPr lang="zh-CN" altLang="en-US" dirty="0"/>
          </a:p>
        </p:txBody>
      </p:sp>
      <p:sp>
        <p:nvSpPr>
          <p:cNvPr id="89095" name="Rectangle 7"/>
          <p:cNvSpPr>
            <a:spLocks noGrp="1" noChangeArrowheads="1"/>
          </p:cNvSpPr>
          <p:nvPr>
            <p:ph type="body" idx="1"/>
          </p:nvPr>
        </p:nvSpPr>
        <p:spPr/>
        <p:txBody>
          <a:bodyPr/>
          <a:lstStyle/>
          <a:p>
            <a:pPr lvl="1">
              <a:lnSpc>
                <a:spcPct val="110000"/>
              </a:lnSpc>
            </a:pPr>
            <a:r>
              <a:rPr lang="zh-CN" altLang="en-US" sz="2400" dirty="0" smtClean="0"/>
              <a:t>主要</a:t>
            </a:r>
            <a:r>
              <a:rPr lang="zh-CN" altLang="en-US" sz="2400" dirty="0"/>
              <a:t>从大气中分化而来；</a:t>
            </a:r>
          </a:p>
          <a:p>
            <a:pPr lvl="1">
              <a:lnSpc>
                <a:spcPct val="110000"/>
              </a:lnSpc>
            </a:pPr>
            <a:r>
              <a:rPr lang="zh-CN" altLang="en-US" sz="2400" dirty="0"/>
              <a:t>早期的大气含有大量水汽，温度的逐渐降低及大气中大量的尘埃颗粒，使得部分水汽凝结成液态水降落在地球表面，汇集在洼地中，形成了原始水圈；</a:t>
            </a:r>
          </a:p>
          <a:p>
            <a:pPr lvl="1">
              <a:lnSpc>
                <a:spcPct val="110000"/>
              </a:lnSpc>
            </a:pPr>
            <a:r>
              <a:rPr lang="zh-CN" altLang="en-US" sz="2400" dirty="0"/>
              <a:t>彗星的冰物质也是水的来源之一</a:t>
            </a:r>
            <a:r>
              <a:rPr lang="zh-CN" altLang="en-US" sz="2400" dirty="0" smtClean="0"/>
              <a:t>。</a:t>
            </a:r>
            <a:endParaRPr lang="zh-CN" altLang="en-US" sz="2400" dirty="0"/>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title"/>
          </p:nvPr>
        </p:nvSpPr>
        <p:spPr/>
        <p:txBody>
          <a:bodyPr/>
          <a:lstStyle/>
          <a:p>
            <a:r>
              <a:rPr lang="en-US" altLang="zh-CN" dirty="0" smtClean="0"/>
              <a:t>2.1.3 </a:t>
            </a:r>
            <a:r>
              <a:rPr lang="zh-CN" altLang="en-US" dirty="0" smtClean="0"/>
              <a:t>相关概念</a:t>
            </a:r>
            <a:endParaRPr lang="zh-CN" altLang="en-US" dirty="0"/>
          </a:p>
        </p:txBody>
      </p:sp>
      <p:graphicFrame>
        <p:nvGraphicFramePr>
          <p:cNvPr id="5" name="图示 4"/>
          <p:cNvGraphicFramePr/>
          <p:nvPr>
            <p:extLst>
              <p:ext uri="{D42A27DB-BD31-4B8C-83A1-F6EECF244321}">
                <p14:modId xmlns:p14="http://schemas.microsoft.com/office/powerpoint/2010/main" val="3967775512"/>
              </p:ext>
            </p:extLst>
          </p:nvPr>
        </p:nvGraphicFramePr>
        <p:xfrm>
          <a:off x="457200" y="1484784"/>
          <a:ext cx="8229600" cy="5143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00"/>
                </a:solidFill>
                <a:ea typeface="黑体" pitchFamily="2" charset="-122"/>
              </a:rPr>
              <a:t>5. </a:t>
            </a:r>
            <a:r>
              <a:rPr lang="zh-CN" altLang="en-US" dirty="0" smtClean="0">
                <a:solidFill>
                  <a:srgbClr val="FFFF00"/>
                </a:solidFill>
                <a:ea typeface="黑体" pitchFamily="2" charset="-122"/>
              </a:rPr>
              <a:t>生物圈</a:t>
            </a:r>
            <a:r>
              <a:rPr lang="zh-CN" altLang="en-US" dirty="0">
                <a:solidFill>
                  <a:srgbClr val="FFFF00"/>
                </a:solidFill>
                <a:ea typeface="黑体" pitchFamily="2" charset="-122"/>
              </a:rPr>
              <a:t>的形成</a:t>
            </a:r>
            <a:endParaRPr lang="zh-CN" altLang="en-US" dirty="0"/>
          </a:p>
        </p:txBody>
      </p:sp>
      <p:sp>
        <p:nvSpPr>
          <p:cNvPr id="3" name="内容占位符 2"/>
          <p:cNvSpPr>
            <a:spLocks noGrp="1"/>
          </p:cNvSpPr>
          <p:nvPr>
            <p:ph idx="1"/>
          </p:nvPr>
        </p:nvSpPr>
        <p:spPr/>
        <p:txBody>
          <a:bodyPr/>
          <a:lstStyle/>
          <a:p>
            <a:pPr>
              <a:lnSpc>
                <a:spcPct val="110000"/>
              </a:lnSpc>
            </a:pPr>
            <a:r>
              <a:rPr lang="zh-CN" altLang="en-US" sz="2800" dirty="0" smtClean="0"/>
              <a:t>在</a:t>
            </a:r>
            <a:r>
              <a:rPr lang="zh-CN" altLang="en-US" sz="2800" dirty="0"/>
              <a:t>原始地壳、大气圈和水圈中，存在着碳氢化合物</a:t>
            </a:r>
            <a:r>
              <a:rPr lang="zh-CN" altLang="en-US" sz="2800" dirty="0" smtClean="0"/>
              <a:t>。</a:t>
            </a:r>
            <a:endParaRPr lang="en-US" altLang="zh-CN" sz="2800" dirty="0" smtClean="0"/>
          </a:p>
          <a:p>
            <a:pPr>
              <a:lnSpc>
                <a:spcPct val="110000"/>
              </a:lnSpc>
            </a:pPr>
            <a:r>
              <a:rPr lang="zh-CN" altLang="en-US" sz="2800" dirty="0" smtClean="0"/>
              <a:t>原始</a:t>
            </a:r>
            <a:r>
              <a:rPr lang="zh-CN" altLang="en-US" sz="2800" dirty="0"/>
              <a:t>生物出现后，逐渐扩展到海洋、陆地和低层大气中，形成生物圈。</a:t>
            </a:r>
          </a:p>
          <a:p>
            <a:endParaRPr lang="zh-CN" altLang="en-US" dirty="0"/>
          </a:p>
        </p:txBody>
      </p:sp>
    </p:spTree>
    <p:extLst>
      <p:ext uri="{BB962C8B-B14F-4D97-AF65-F5344CB8AC3E}">
        <p14:creationId xmlns:p14="http://schemas.microsoft.com/office/powerpoint/2010/main" val="3144899246"/>
      </p:ext>
    </p:extLst>
  </p:cSld>
  <p:clrMapOvr>
    <a:masterClrMapping/>
  </p:clrMapOvr>
  <p:transition>
    <p:rand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p:txBody>
          <a:bodyPr/>
          <a:lstStyle/>
          <a:p>
            <a:r>
              <a:rPr lang="en-US" altLang="zh-CN" dirty="0" smtClean="0"/>
              <a:t>2.7.2 </a:t>
            </a:r>
            <a:r>
              <a:rPr lang="zh-CN" altLang="en-US" dirty="0" smtClean="0"/>
              <a:t>地球</a:t>
            </a:r>
            <a:r>
              <a:rPr lang="zh-CN" altLang="en-US" dirty="0"/>
              <a:t>的内部构造</a:t>
            </a:r>
          </a:p>
        </p:txBody>
      </p:sp>
      <p:sp>
        <p:nvSpPr>
          <p:cNvPr id="90117" name="Rectangle 5"/>
          <p:cNvSpPr>
            <a:spLocks noGrp="1" noChangeArrowheads="1"/>
          </p:cNvSpPr>
          <p:nvPr>
            <p:ph type="body" idx="1"/>
          </p:nvPr>
        </p:nvSpPr>
        <p:spPr/>
        <p:txBody>
          <a:bodyPr/>
          <a:lstStyle/>
          <a:p>
            <a:r>
              <a:rPr lang="zh-CN" altLang="en-US" dirty="0"/>
              <a:t>根据</a:t>
            </a:r>
            <a:r>
              <a:rPr lang="zh-CN" altLang="en-US" u="sng" dirty="0">
                <a:solidFill>
                  <a:srgbClr val="FFFF00"/>
                </a:solidFill>
              </a:rPr>
              <a:t>地震波在地下不同深度传播速度的差异和变化</a:t>
            </a:r>
            <a:r>
              <a:rPr lang="zh-CN" altLang="en-US" dirty="0"/>
              <a:t>，将地球固体固体地表以内的构造可以分为三层：</a:t>
            </a:r>
          </a:p>
          <a:p>
            <a:pPr lvl="1"/>
            <a:r>
              <a:rPr lang="zh-CN" altLang="en-US" dirty="0"/>
              <a:t>地壳</a:t>
            </a:r>
          </a:p>
          <a:p>
            <a:pPr lvl="1"/>
            <a:r>
              <a:rPr lang="zh-CN" altLang="en-US" dirty="0"/>
              <a:t>地幔</a:t>
            </a:r>
          </a:p>
          <a:p>
            <a:pPr lvl="1"/>
            <a:r>
              <a:rPr lang="zh-CN" altLang="en-US" dirty="0"/>
              <a:t>地核</a:t>
            </a:r>
          </a:p>
          <a:p>
            <a:endParaRPr lang="en-US" altLang="zh-CN" dirty="0"/>
          </a:p>
        </p:txBody>
      </p:sp>
    </p:spTree>
  </p:cSld>
  <p:clrMapOvr>
    <a:masterClrMapping/>
  </p:clrMapOvr>
  <p:transition>
    <p:rand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3" name="Picture 5" descr="earthint"/>
          <p:cNvPicPr>
            <a:picLocks noChangeAspect="1" noChangeArrowheads="1"/>
          </p:cNvPicPr>
          <p:nvPr/>
        </p:nvPicPr>
        <p:blipFill>
          <a:blip r:embed="rId2" cstate="print"/>
          <a:srcRect/>
          <a:stretch>
            <a:fillRect/>
          </a:stretch>
        </p:blipFill>
        <p:spPr bwMode="auto">
          <a:xfrm>
            <a:off x="0" y="0"/>
            <a:ext cx="7019925" cy="6889750"/>
          </a:xfrm>
          <a:prstGeom prst="rect">
            <a:avLst/>
          </a:prstGeom>
          <a:noFill/>
        </p:spPr>
      </p:pic>
      <p:pic>
        <p:nvPicPr>
          <p:cNvPr id="94212" name="Picture 4" descr="http://61.130.175.242:8088/RESOURCE/CZ/CZDL/DLBL/DLTS0093/0228_014.jpg"/>
          <p:cNvPicPr>
            <a:picLocks noGrp="1" noChangeAspect="1" noChangeArrowheads="1"/>
          </p:cNvPicPr>
          <p:nvPr>
            <p:ph type="body" idx="1"/>
          </p:nvPr>
        </p:nvPicPr>
        <p:blipFill>
          <a:blip r:embed="rId3" r:link="rId4" cstate="print"/>
          <a:srcRect/>
          <a:stretch>
            <a:fillRect/>
          </a:stretch>
        </p:blipFill>
        <p:spPr>
          <a:xfrm>
            <a:off x="6443663" y="4170363"/>
            <a:ext cx="2700337" cy="2687637"/>
          </a:xfrm>
          <a:noFill/>
          <a:ln/>
        </p:spPr>
      </p:pic>
      <p:sp>
        <p:nvSpPr>
          <p:cNvPr id="94215" name="AutoShape 7"/>
          <p:cNvSpPr>
            <a:spLocks noChangeArrowheads="1"/>
          </p:cNvSpPr>
          <p:nvPr/>
        </p:nvSpPr>
        <p:spPr bwMode="auto">
          <a:xfrm>
            <a:off x="4572000" y="0"/>
            <a:ext cx="3168650" cy="720725"/>
          </a:xfrm>
          <a:prstGeom prst="wedgeRoundRectCallout">
            <a:avLst>
              <a:gd name="adj1" fmla="val -40731"/>
              <a:gd name="adj2" fmla="val 77972"/>
              <a:gd name="adj3" fmla="val 16667"/>
            </a:avLst>
          </a:prstGeom>
          <a:solidFill>
            <a:srgbClr val="FFFFCC"/>
          </a:solidFill>
          <a:ln w="9525">
            <a:solidFill>
              <a:srgbClr val="FF0000"/>
            </a:solidFill>
            <a:miter lim="800000"/>
            <a:headEnd/>
            <a:tailEnd/>
          </a:ln>
          <a:effectLst/>
        </p:spPr>
        <p:txBody>
          <a:bodyPr/>
          <a:lstStyle/>
          <a:p>
            <a:pPr algn="ctr"/>
            <a:r>
              <a:rPr lang="zh-CN" altLang="en-US" sz="3200" b="1">
                <a:solidFill>
                  <a:srgbClr val="003300"/>
                </a:solidFill>
                <a:ea typeface="楷体_GB2312" pitchFamily="49" charset="-122"/>
              </a:rPr>
              <a:t>莫霍洛维奇面</a:t>
            </a:r>
          </a:p>
        </p:txBody>
      </p:sp>
      <p:sp>
        <p:nvSpPr>
          <p:cNvPr id="94216" name="AutoShape 8"/>
          <p:cNvSpPr>
            <a:spLocks noChangeArrowheads="1"/>
          </p:cNvSpPr>
          <p:nvPr/>
        </p:nvSpPr>
        <p:spPr bwMode="auto">
          <a:xfrm flipH="1">
            <a:off x="684213" y="1628775"/>
            <a:ext cx="2482850" cy="647700"/>
          </a:xfrm>
          <a:prstGeom prst="wedgeRoundRectCallout">
            <a:avLst>
              <a:gd name="adj1" fmla="val -97639"/>
              <a:gd name="adj2" fmla="val 43134"/>
              <a:gd name="adj3" fmla="val 16667"/>
            </a:avLst>
          </a:prstGeom>
          <a:solidFill>
            <a:srgbClr val="66FFFF"/>
          </a:solidFill>
          <a:ln w="9525">
            <a:solidFill>
              <a:srgbClr val="FFFF99"/>
            </a:solidFill>
            <a:miter lim="800000"/>
            <a:headEnd/>
            <a:tailEnd/>
          </a:ln>
          <a:effectLst/>
        </p:spPr>
        <p:txBody>
          <a:bodyPr/>
          <a:lstStyle/>
          <a:p>
            <a:pPr algn="ctr"/>
            <a:r>
              <a:rPr lang="zh-CN" altLang="en-US" sz="3600" b="1">
                <a:solidFill>
                  <a:srgbClr val="003300"/>
                </a:solidFill>
                <a:ea typeface="楷体_GB2312" pitchFamily="49" charset="-122"/>
              </a:rPr>
              <a:t>古登堡面</a:t>
            </a:r>
          </a:p>
        </p:txBody>
      </p:sp>
    </p:spTree>
  </p:cSld>
  <p:clrMapOvr>
    <a:masterClrMapping/>
  </p:clrMapOvr>
  <p:transition>
    <p:rand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4" name="Rectangle 8"/>
          <p:cNvSpPr>
            <a:spLocks noGrp="1" noChangeArrowheads="1"/>
          </p:cNvSpPr>
          <p:nvPr>
            <p:ph type="title"/>
          </p:nvPr>
        </p:nvSpPr>
        <p:spPr/>
        <p:txBody>
          <a:bodyPr/>
          <a:lstStyle/>
          <a:p>
            <a:r>
              <a:rPr lang="en-US" altLang="zh-CN" dirty="0" smtClean="0"/>
              <a:t>1. </a:t>
            </a:r>
            <a:r>
              <a:rPr lang="zh-CN" altLang="en-US" dirty="0" smtClean="0"/>
              <a:t>地壳</a:t>
            </a:r>
            <a:endParaRPr lang="zh-CN" altLang="en-US" dirty="0"/>
          </a:p>
        </p:txBody>
      </p:sp>
      <p:sp>
        <p:nvSpPr>
          <p:cNvPr id="91145" name="Rectangle 9"/>
          <p:cNvSpPr>
            <a:spLocks noGrp="1" noChangeArrowheads="1"/>
          </p:cNvSpPr>
          <p:nvPr>
            <p:ph type="body" idx="1"/>
          </p:nvPr>
        </p:nvSpPr>
        <p:spPr/>
        <p:txBody>
          <a:bodyPr/>
          <a:lstStyle/>
          <a:p>
            <a:r>
              <a:rPr lang="zh-CN" altLang="en-US" sz="2800" dirty="0"/>
              <a:t>定义</a:t>
            </a:r>
            <a:r>
              <a:rPr lang="zh-CN" altLang="en-US" sz="2800" dirty="0" smtClean="0"/>
              <a:t>：指</a:t>
            </a:r>
            <a:r>
              <a:rPr lang="zh-CN" altLang="en-US" sz="2800" dirty="0"/>
              <a:t>地表至莫霍洛维奇面之间厚度极不一致的岩石圈的一部分。</a:t>
            </a:r>
          </a:p>
          <a:p>
            <a:pPr lvl="1"/>
            <a:r>
              <a:rPr lang="zh-CN" altLang="en-US" sz="2400" dirty="0"/>
              <a:t>莫霍洛维奇面：地壳下部，地震波的传播发生突变，说明那里存在着一个界面。（莫霍洛维奇，南斯拉夫）</a:t>
            </a:r>
          </a:p>
          <a:p>
            <a:r>
              <a:rPr lang="zh-CN" altLang="en-US" sz="2800" dirty="0"/>
              <a:t>地壳的组成：</a:t>
            </a:r>
          </a:p>
          <a:p>
            <a:pPr lvl="1"/>
            <a:r>
              <a:rPr lang="zh-CN" altLang="en-US" sz="2400" dirty="0"/>
              <a:t>大陆地壳</a:t>
            </a:r>
          </a:p>
          <a:p>
            <a:pPr lvl="1"/>
            <a:r>
              <a:rPr lang="zh-CN" altLang="en-US" sz="2400" dirty="0"/>
              <a:t>海洋地壳</a:t>
            </a:r>
            <a:r>
              <a:rPr lang="zh-CN" altLang="en-US" dirty="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45">
                                            <p:txEl>
                                              <p:pRg st="0" end="0"/>
                                            </p:txEl>
                                          </p:spTgt>
                                        </p:tgtEl>
                                        <p:attrNameLst>
                                          <p:attrName>style.visibility</p:attrName>
                                        </p:attrNameLst>
                                      </p:cBhvr>
                                      <p:to>
                                        <p:strVal val="visible"/>
                                      </p:to>
                                    </p:set>
                                    <p:anim calcmode="lin" valueType="num">
                                      <p:cBhvr additive="base">
                                        <p:cTn id="7" dur="500" fill="hold"/>
                                        <p:tgtEl>
                                          <p:spTgt spid="911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114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1145">
                                            <p:txEl>
                                              <p:pRg st="1" end="1"/>
                                            </p:txEl>
                                          </p:spTgt>
                                        </p:tgtEl>
                                        <p:attrNameLst>
                                          <p:attrName>style.visibility</p:attrName>
                                        </p:attrNameLst>
                                      </p:cBhvr>
                                      <p:to>
                                        <p:strVal val="visible"/>
                                      </p:to>
                                    </p:set>
                                    <p:anim calcmode="lin" valueType="num">
                                      <p:cBhvr additive="base">
                                        <p:cTn id="11" dur="500" fill="hold"/>
                                        <p:tgtEl>
                                          <p:spTgt spid="9114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114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1145">
                                            <p:txEl>
                                              <p:pRg st="2" end="2"/>
                                            </p:txEl>
                                          </p:spTgt>
                                        </p:tgtEl>
                                        <p:attrNameLst>
                                          <p:attrName>style.visibility</p:attrName>
                                        </p:attrNameLst>
                                      </p:cBhvr>
                                      <p:to>
                                        <p:strVal val="visible"/>
                                      </p:to>
                                    </p:set>
                                    <p:anim calcmode="lin" valueType="num">
                                      <p:cBhvr additive="base">
                                        <p:cTn id="17" dur="500" fill="hold"/>
                                        <p:tgtEl>
                                          <p:spTgt spid="9114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114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1145">
                                            <p:txEl>
                                              <p:pRg st="3" end="3"/>
                                            </p:txEl>
                                          </p:spTgt>
                                        </p:tgtEl>
                                        <p:attrNameLst>
                                          <p:attrName>style.visibility</p:attrName>
                                        </p:attrNameLst>
                                      </p:cBhvr>
                                      <p:to>
                                        <p:strVal val="visible"/>
                                      </p:to>
                                    </p:set>
                                    <p:anim calcmode="lin" valueType="num">
                                      <p:cBhvr additive="base">
                                        <p:cTn id="21" dur="500" fill="hold"/>
                                        <p:tgtEl>
                                          <p:spTgt spid="9114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114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1145">
                                            <p:txEl>
                                              <p:pRg st="4" end="4"/>
                                            </p:txEl>
                                          </p:spTgt>
                                        </p:tgtEl>
                                        <p:attrNameLst>
                                          <p:attrName>style.visibility</p:attrName>
                                        </p:attrNameLst>
                                      </p:cBhvr>
                                      <p:to>
                                        <p:strVal val="visible"/>
                                      </p:to>
                                    </p:set>
                                    <p:anim calcmode="lin" valueType="num">
                                      <p:cBhvr additive="base">
                                        <p:cTn id="25" dur="500" fill="hold"/>
                                        <p:tgtEl>
                                          <p:spTgt spid="9114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114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6" name="Rectangle 6"/>
          <p:cNvSpPr>
            <a:spLocks noGrp="1" noChangeArrowheads="1"/>
          </p:cNvSpPr>
          <p:nvPr>
            <p:ph type="title"/>
          </p:nvPr>
        </p:nvSpPr>
        <p:spPr/>
        <p:txBody>
          <a:bodyPr/>
          <a:lstStyle/>
          <a:p>
            <a:r>
              <a:rPr lang="en-US" altLang="zh-CN" dirty="0" smtClean="0"/>
              <a:t>2. </a:t>
            </a:r>
            <a:r>
              <a:rPr lang="zh-CN" altLang="en-US" dirty="0" smtClean="0"/>
              <a:t>地幔</a:t>
            </a:r>
            <a:endParaRPr lang="zh-CN" altLang="en-US" dirty="0"/>
          </a:p>
        </p:txBody>
      </p:sp>
      <p:sp>
        <p:nvSpPr>
          <p:cNvPr id="92167" name="Rectangle 7"/>
          <p:cNvSpPr>
            <a:spLocks noGrp="1" noChangeArrowheads="1"/>
          </p:cNvSpPr>
          <p:nvPr>
            <p:ph type="body" idx="1"/>
          </p:nvPr>
        </p:nvSpPr>
        <p:spPr/>
        <p:txBody>
          <a:bodyPr/>
          <a:lstStyle/>
          <a:p>
            <a:r>
              <a:rPr lang="zh-CN" altLang="en-US"/>
              <a:t>定义：莫霍洛维奇面以下，深度为</a:t>
            </a:r>
            <a:r>
              <a:rPr lang="en-US" altLang="zh-CN"/>
              <a:t>35 </a:t>
            </a:r>
            <a:r>
              <a:rPr lang="en-US" altLang="en-US"/>
              <a:t>～</a:t>
            </a:r>
            <a:r>
              <a:rPr lang="zh-CN" altLang="en-US"/>
              <a:t> </a:t>
            </a:r>
            <a:r>
              <a:rPr lang="en-US" altLang="zh-CN"/>
              <a:t>2900km</a:t>
            </a:r>
            <a:r>
              <a:rPr lang="zh-CN" altLang="en-US"/>
              <a:t>的圈层。</a:t>
            </a:r>
          </a:p>
          <a:p>
            <a:r>
              <a:rPr lang="zh-CN" altLang="en-US"/>
              <a:t>地幔的组成：</a:t>
            </a:r>
          </a:p>
          <a:p>
            <a:pPr lvl="2"/>
            <a:r>
              <a:rPr lang="zh-CN" altLang="en-US">
                <a:solidFill>
                  <a:srgbClr val="FFFF00"/>
                </a:solidFill>
              </a:rPr>
              <a:t>上地幔</a:t>
            </a:r>
            <a:r>
              <a:rPr lang="zh-CN" altLang="en-US"/>
              <a:t>：深度</a:t>
            </a:r>
            <a:r>
              <a:rPr lang="en-US" altLang="zh-CN"/>
              <a:t>35</a:t>
            </a:r>
            <a:r>
              <a:rPr lang="en-US" altLang="en-US"/>
              <a:t>～</a:t>
            </a:r>
            <a:r>
              <a:rPr lang="en-US" altLang="zh-CN"/>
              <a:t>1000</a:t>
            </a:r>
            <a:r>
              <a:rPr lang="zh-CN" altLang="en-US"/>
              <a:t>公里，主要由橄榄岩质的超基性岩石组成。这层岩石比较软，为岩浆的源地，也称为</a:t>
            </a:r>
            <a:r>
              <a:rPr lang="zh-CN" altLang="en-US" sz="2800">
                <a:solidFill>
                  <a:srgbClr val="FFFF00"/>
                </a:solidFill>
                <a:ea typeface="黑体" pitchFamily="2" charset="-122"/>
              </a:rPr>
              <a:t>软流圈</a:t>
            </a:r>
            <a:r>
              <a:rPr lang="zh-CN" altLang="en-US"/>
              <a:t>。</a:t>
            </a:r>
          </a:p>
          <a:p>
            <a:pPr lvl="2"/>
            <a:r>
              <a:rPr lang="zh-CN" altLang="en-US">
                <a:solidFill>
                  <a:srgbClr val="FFFF00"/>
                </a:solidFill>
              </a:rPr>
              <a:t>下地幔</a:t>
            </a:r>
            <a:r>
              <a:rPr lang="zh-CN" altLang="en-US"/>
              <a:t>：深度</a:t>
            </a:r>
            <a:r>
              <a:rPr lang="en-US" altLang="zh-CN"/>
              <a:t>1000 </a:t>
            </a:r>
            <a:r>
              <a:rPr lang="en-US" altLang="en-US"/>
              <a:t>～</a:t>
            </a:r>
            <a:r>
              <a:rPr lang="zh-CN" altLang="en-US"/>
              <a:t> </a:t>
            </a:r>
            <a:r>
              <a:rPr lang="en-US" altLang="zh-CN"/>
              <a:t>2900km</a:t>
            </a:r>
            <a:r>
              <a:rPr lang="zh-CN" altLang="en-US"/>
              <a:t>，可能比上地幔含有更多的铁。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67">
                                            <p:txEl>
                                              <p:pRg st="0" end="0"/>
                                            </p:txEl>
                                          </p:spTgt>
                                        </p:tgtEl>
                                        <p:attrNameLst>
                                          <p:attrName>style.visibility</p:attrName>
                                        </p:attrNameLst>
                                      </p:cBhvr>
                                      <p:to>
                                        <p:strVal val="visible"/>
                                      </p:to>
                                    </p:set>
                                    <p:animEffect transition="in" filter="blinds(horizontal)">
                                      <p:cBhvr>
                                        <p:cTn id="7" dur="500"/>
                                        <p:tgtEl>
                                          <p:spTgt spid="921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67">
                                            <p:txEl>
                                              <p:pRg st="1" end="1"/>
                                            </p:txEl>
                                          </p:spTgt>
                                        </p:tgtEl>
                                        <p:attrNameLst>
                                          <p:attrName>style.visibility</p:attrName>
                                        </p:attrNameLst>
                                      </p:cBhvr>
                                      <p:to>
                                        <p:strVal val="visible"/>
                                      </p:to>
                                    </p:set>
                                    <p:animEffect transition="in" filter="blinds(horizontal)">
                                      <p:cBhvr>
                                        <p:cTn id="12" dur="500"/>
                                        <p:tgtEl>
                                          <p:spTgt spid="92167">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2167">
                                            <p:txEl>
                                              <p:pRg st="2" end="2"/>
                                            </p:txEl>
                                          </p:spTgt>
                                        </p:tgtEl>
                                        <p:attrNameLst>
                                          <p:attrName>style.visibility</p:attrName>
                                        </p:attrNameLst>
                                      </p:cBhvr>
                                      <p:to>
                                        <p:strVal val="visible"/>
                                      </p:to>
                                    </p:set>
                                    <p:animEffect transition="in" filter="blinds(horizontal)">
                                      <p:cBhvr>
                                        <p:cTn id="15" dur="500"/>
                                        <p:tgtEl>
                                          <p:spTgt spid="92167">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2167">
                                            <p:txEl>
                                              <p:pRg st="3" end="3"/>
                                            </p:txEl>
                                          </p:spTgt>
                                        </p:tgtEl>
                                        <p:attrNameLst>
                                          <p:attrName>style.visibility</p:attrName>
                                        </p:attrNameLst>
                                      </p:cBhvr>
                                      <p:to>
                                        <p:strVal val="visible"/>
                                      </p:to>
                                    </p:set>
                                    <p:animEffect transition="in" filter="blinds(horizontal)">
                                      <p:cBhvr>
                                        <p:cTn id="18" dur="500"/>
                                        <p:tgtEl>
                                          <p:spTgt spid="921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7"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90" name="Rectangle 6"/>
          <p:cNvSpPr>
            <a:spLocks noGrp="1" noChangeArrowheads="1"/>
          </p:cNvSpPr>
          <p:nvPr>
            <p:ph type="title"/>
          </p:nvPr>
        </p:nvSpPr>
        <p:spPr/>
        <p:txBody>
          <a:bodyPr/>
          <a:lstStyle/>
          <a:p>
            <a:r>
              <a:rPr lang="en-US" altLang="zh-CN" dirty="0" smtClean="0"/>
              <a:t>3. </a:t>
            </a:r>
            <a:r>
              <a:rPr lang="zh-CN" altLang="en-US" dirty="0" smtClean="0"/>
              <a:t>地核</a:t>
            </a:r>
            <a:endParaRPr lang="zh-CN" altLang="en-US" dirty="0"/>
          </a:p>
        </p:txBody>
      </p:sp>
      <p:sp>
        <p:nvSpPr>
          <p:cNvPr id="93191" name="Rectangle 7"/>
          <p:cNvSpPr>
            <a:spLocks noGrp="1" noChangeArrowheads="1"/>
          </p:cNvSpPr>
          <p:nvPr>
            <p:ph type="body" idx="1"/>
          </p:nvPr>
        </p:nvSpPr>
        <p:spPr/>
        <p:txBody>
          <a:bodyPr/>
          <a:lstStyle/>
          <a:p>
            <a:r>
              <a:rPr lang="zh-CN" altLang="en-US"/>
              <a:t>定义：</a:t>
            </a:r>
            <a:r>
              <a:rPr lang="en-US" altLang="zh-CN"/>
              <a:t>2900km</a:t>
            </a:r>
            <a:r>
              <a:rPr lang="zh-CN" altLang="en-US"/>
              <a:t>以下至地心为地核。</a:t>
            </a:r>
          </a:p>
          <a:p>
            <a:r>
              <a:rPr lang="zh-CN" altLang="en-US"/>
              <a:t>地核的组成：</a:t>
            </a:r>
          </a:p>
          <a:p>
            <a:pPr lvl="1"/>
            <a:r>
              <a:rPr lang="zh-CN" altLang="en-US">
                <a:solidFill>
                  <a:srgbClr val="FFFF00"/>
                </a:solidFill>
                <a:ea typeface="黑体" pitchFamily="2" charset="-122"/>
              </a:rPr>
              <a:t>外地核</a:t>
            </a:r>
            <a:r>
              <a:rPr lang="zh-CN" altLang="en-US"/>
              <a:t>：地表以下</a:t>
            </a:r>
            <a:r>
              <a:rPr lang="en-US" altLang="zh-CN"/>
              <a:t>2900 </a:t>
            </a:r>
            <a:r>
              <a:rPr lang="en-US" altLang="en-US"/>
              <a:t>～</a:t>
            </a:r>
            <a:r>
              <a:rPr lang="zh-CN" altLang="en-US"/>
              <a:t> </a:t>
            </a:r>
            <a:r>
              <a:rPr lang="en-US" altLang="zh-CN"/>
              <a:t>4980</a:t>
            </a:r>
            <a:r>
              <a:rPr lang="zh-CN" altLang="en-US"/>
              <a:t>公里，据推测可能是液体；</a:t>
            </a:r>
          </a:p>
          <a:p>
            <a:pPr lvl="1"/>
            <a:r>
              <a:rPr lang="zh-CN" altLang="en-US">
                <a:solidFill>
                  <a:srgbClr val="FFFF00"/>
                </a:solidFill>
                <a:ea typeface="黑体" pitchFamily="2" charset="-122"/>
              </a:rPr>
              <a:t>过渡带</a:t>
            </a:r>
            <a:r>
              <a:rPr lang="zh-CN" altLang="en-US"/>
              <a:t>：</a:t>
            </a:r>
            <a:r>
              <a:rPr lang="en-US" altLang="zh-CN"/>
              <a:t>4980 </a:t>
            </a:r>
            <a:r>
              <a:rPr lang="en-US" altLang="en-US"/>
              <a:t>～</a:t>
            </a:r>
            <a:r>
              <a:rPr lang="zh-CN" altLang="en-US"/>
              <a:t> </a:t>
            </a:r>
            <a:r>
              <a:rPr lang="en-US" altLang="zh-CN"/>
              <a:t>5120</a:t>
            </a:r>
            <a:r>
              <a:rPr lang="zh-CN" altLang="en-US"/>
              <a:t>公里深处，是内外两层的过渡带；</a:t>
            </a:r>
          </a:p>
          <a:p>
            <a:pPr lvl="1"/>
            <a:r>
              <a:rPr lang="zh-CN" altLang="en-US">
                <a:solidFill>
                  <a:srgbClr val="FFFF00"/>
                </a:solidFill>
                <a:ea typeface="黑体" pitchFamily="2" charset="-122"/>
              </a:rPr>
              <a:t>内地核</a:t>
            </a:r>
            <a:r>
              <a:rPr lang="zh-CN" altLang="en-US"/>
              <a:t>：由</a:t>
            </a:r>
            <a:r>
              <a:rPr lang="en-US" altLang="zh-CN"/>
              <a:t>5120</a:t>
            </a:r>
            <a:r>
              <a:rPr lang="zh-CN" altLang="en-US"/>
              <a:t>公里直到地心，可能是固体。</a:t>
            </a:r>
          </a:p>
        </p:txBody>
      </p:sp>
    </p:spTree>
  </p:cSld>
  <p:clrMapOvr>
    <a:masterClrMapping/>
  </p:clrMapOvr>
  <p:transition>
    <p:random/>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p:cNvSpPr>
            <a:spLocks noGrp="1" noChangeArrowheads="1"/>
          </p:cNvSpPr>
          <p:nvPr>
            <p:ph type="title"/>
          </p:nvPr>
        </p:nvSpPr>
        <p:spPr/>
        <p:txBody>
          <a:bodyPr/>
          <a:lstStyle/>
          <a:p>
            <a:r>
              <a:rPr lang="en-US" altLang="zh-CN" dirty="0" smtClean="0"/>
              <a:t>2.7.3 </a:t>
            </a:r>
            <a:r>
              <a:rPr lang="zh-CN" altLang="en-US" dirty="0" smtClean="0"/>
              <a:t>地球</a:t>
            </a:r>
            <a:r>
              <a:rPr lang="zh-CN" altLang="en-US" dirty="0"/>
              <a:t>的外部构造</a:t>
            </a:r>
          </a:p>
        </p:txBody>
      </p:sp>
      <p:sp>
        <p:nvSpPr>
          <p:cNvPr id="95237" name="Rectangle 5"/>
          <p:cNvSpPr>
            <a:spLocks noGrp="1" noChangeArrowheads="1"/>
          </p:cNvSpPr>
          <p:nvPr>
            <p:ph type="body" idx="1"/>
          </p:nvPr>
        </p:nvSpPr>
        <p:spPr/>
        <p:txBody>
          <a:bodyPr/>
          <a:lstStyle/>
          <a:p>
            <a:r>
              <a:rPr lang="zh-CN" altLang="en-US"/>
              <a:t>地球大气圈</a:t>
            </a:r>
          </a:p>
          <a:p>
            <a:r>
              <a:rPr lang="zh-CN" altLang="en-US"/>
              <a:t>水圈</a:t>
            </a:r>
          </a:p>
          <a:p>
            <a:r>
              <a:rPr lang="zh-CN" altLang="en-US"/>
              <a:t>生物圈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237">
                                            <p:txEl>
                                              <p:pRg st="0" end="0"/>
                                            </p:txEl>
                                          </p:spTgt>
                                        </p:tgtEl>
                                        <p:attrNameLst>
                                          <p:attrName>style.visibility</p:attrName>
                                        </p:attrNameLst>
                                      </p:cBhvr>
                                      <p:to>
                                        <p:strVal val="visible"/>
                                      </p:to>
                                    </p:set>
                                    <p:anim calcmode="lin" valueType="num">
                                      <p:cBhvr additive="base">
                                        <p:cTn id="7" dur="500" fill="hold"/>
                                        <p:tgtEl>
                                          <p:spTgt spid="952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2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37">
                                            <p:txEl>
                                              <p:pRg st="1" end="1"/>
                                            </p:txEl>
                                          </p:spTgt>
                                        </p:tgtEl>
                                        <p:attrNameLst>
                                          <p:attrName>style.visibility</p:attrName>
                                        </p:attrNameLst>
                                      </p:cBhvr>
                                      <p:to>
                                        <p:strVal val="visible"/>
                                      </p:to>
                                    </p:set>
                                    <p:anim calcmode="lin" valueType="num">
                                      <p:cBhvr additive="base">
                                        <p:cTn id="13" dur="500" fill="hold"/>
                                        <p:tgtEl>
                                          <p:spTgt spid="9523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52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5237">
                                            <p:txEl>
                                              <p:pRg st="2" end="2"/>
                                            </p:txEl>
                                          </p:spTgt>
                                        </p:tgtEl>
                                        <p:attrNameLst>
                                          <p:attrName>style.visibility</p:attrName>
                                        </p:attrNameLst>
                                      </p:cBhvr>
                                      <p:to>
                                        <p:strVal val="visible"/>
                                      </p:to>
                                    </p:set>
                                    <p:anim calcmode="lin" valueType="num">
                                      <p:cBhvr additive="base">
                                        <p:cTn id="19" dur="500" fill="hold"/>
                                        <p:tgtEl>
                                          <p:spTgt spid="9523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523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2" name="Rectangle 6"/>
          <p:cNvSpPr>
            <a:spLocks noGrp="1" noChangeArrowheads="1"/>
          </p:cNvSpPr>
          <p:nvPr>
            <p:ph type="title"/>
          </p:nvPr>
        </p:nvSpPr>
        <p:spPr/>
        <p:txBody>
          <a:bodyPr/>
          <a:lstStyle/>
          <a:p>
            <a:r>
              <a:rPr lang="en-US" altLang="zh-CN" dirty="0" smtClean="0"/>
              <a:t>1. </a:t>
            </a:r>
            <a:r>
              <a:rPr lang="zh-CN" altLang="en-US" dirty="0" smtClean="0"/>
              <a:t>地球</a:t>
            </a:r>
            <a:r>
              <a:rPr lang="zh-CN" altLang="en-US" dirty="0"/>
              <a:t>大气圈</a:t>
            </a:r>
          </a:p>
        </p:txBody>
      </p:sp>
      <p:sp>
        <p:nvSpPr>
          <p:cNvPr id="96263" name="Rectangle 7"/>
          <p:cNvSpPr>
            <a:spLocks noGrp="1" noChangeArrowheads="1"/>
          </p:cNvSpPr>
          <p:nvPr>
            <p:ph type="body" idx="1"/>
          </p:nvPr>
        </p:nvSpPr>
        <p:spPr/>
        <p:txBody>
          <a:bodyPr/>
          <a:lstStyle/>
          <a:p>
            <a:r>
              <a:rPr lang="zh-CN" altLang="en-US" sz="2800" dirty="0"/>
              <a:t>主要组成成分：</a:t>
            </a:r>
          </a:p>
          <a:p>
            <a:pPr lvl="1"/>
            <a:r>
              <a:rPr lang="zh-CN" altLang="en-US" sz="2400" dirty="0"/>
              <a:t>氮：</a:t>
            </a:r>
            <a:r>
              <a:rPr lang="en-US" altLang="zh-CN" sz="2400" dirty="0"/>
              <a:t>78</a:t>
            </a:r>
            <a:r>
              <a:rPr lang="zh-CN" altLang="en-US" sz="2400" dirty="0"/>
              <a:t>％</a:t>
            </a:r>
          </a:p>
          <a:p>
            <a:pPr lvl="1"/>
            <a:r>
              <a:rPr lang="zh-CN" altLang="en-US" sz="2400" dirty="0"/>
              <a:t>氧：</a:t>
            </a:r>
            <a:r>
              <a:rPr lang="en-US" altLang="zh-CN" sz="2400" dirty="0"/>
              <a:t>21</a:t>
            </a:r>
          </a:p>
          <a:p>
            <a:pPr lvl="1"/>
            <a:r>
              <a:rPr lang="zh-CN" altLang="en-US" sz="2400" dirty="0"/>
              <a:t>氩：</a:t>
            </a:r>
            <a:r>
              <a:rPr lang="en-US" altLang="zh-CN" sz="2400" dirty="0"/>
              <a:t>0.93</a:t>
            </a:r>
            <a:r>
              <a:rPr lang="zh-CN" altLang="en-US" sz="2400" dirty="0"/>
              <a:t>％</a:t>
            </a:r>
          </a:p>
          <a:p>
            <a:pPr lvl="1"/>
            <a:r>
              <a:rPr lang="zh-CN" altLang="en-US" sz="2400" dirty="0"/>
              <a:t>二氧化碳：</a:t>
            </a:r>
            <a:r>
              <a:rPr lang="en-US" altLang="zh-CN" sz="2400" dirty="0"/>
              <a:t>0.03</a:t>
            </a:r>
            <a:r>
              <a:rPr lang="zh-CN" altLang="en-US" sz="2400" dirty="0"/>
              <a:t>％</a:t>
            </a:r>
          </a:p>
          <a:p>
            <a:pPr lvl="1"/>
            <a:r>
              <a:rPr lang="zh-CN" altLang="en-US" sz="2400" dirty="0"/>
              <a:t>水蒸汽</a:t>
            </a:r>
          </a:p>
          <a:p>
            <a:pPr lvl="1"/>
            <a:r>
              <a:rPr lang="zh-CN" altLang="en-US" sz="2400" dirty="0"/>
              <a:t>微量的氖、氦、氪、氙（</a:t>
            </a:r>
            <a:r>
              <a:rPr lang="en-US" altLang="zh-CN" sz="2400" dirty="0" err="1"/>
              <a:t>xiān</a:t>
            </a:r>
            <a:r>
              <a:rPr lang="zh-CN" altLang="en-US" sz="2400" dirty="0"/>
              <a:t>）、臭氧、氡、氨和氢</a:t>
            </a:r>
            <a:r>
              <a:rPr lang="zh-CN" altLang="en-US" dirty="0"/>
              <a:t>。</a:t>
            </a:r>
          </a:p>
        </p:txBody>
      </p:sp>
    </p:spTree>
  </p:cSld>
  <p:clrMapOvr>
    <a:masterClrMapping/>
  </p:clrMapOvr>
  <p:transition>
    <p:random/>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2" name="Rectangle 8"/>
          <p:cNvSpPr>
            <a:spLocks noGrp="1" noChangeArrowheads="1"/>
          </p:cNvSpPr>
          <p:nvPr>
            <p:ph type="title"/>
          </p:nvPr>
        </p:nvSpPr>
        <p:spPr/>
        <p:txBody>
          <a:bodyPr/>
          <a:lstStyle/>
          <a:p>
            <a:r>
              <a:rPr lang="en-US" altLang="zh-CN" dirty="0" smtClean="0"/>
              <a:t>2. </a:t>
            </a:r>
            <a:r>
              <a:rPr lang="zh-CN" altLang="en-US" dirty="0" smtClean="0"/>
              <a:t>水圈</a:t>
            </a:r>
            <a:endParaRPr lang="zh-CN" altLang="en-US" dirty="0"/>
          </a:p>
        </p:txBody>
      </p:sp>
      <p:graphicFrame>
        <p:nvGraphicFramePr>
          <p:cNvPr id="2" name="图示 1"/>
          <p:cNvGraphicFramePr/>
          <p:nvPr>
            <p:extLst>
              <p:ext uri="{D42A27DB-BD31-4B8C-83A1-F6EECF244321}">
                <p14:modId xmlns:p14="http://schemas.microsoft.com/office/powerpoint/2010/main" val="3423635270"/>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8" name="Rectangle 10"/>
          <p:cNvSpPr>
            <a:spLocks noGrp="1" noChangeArrowheads="1"/>
          </p:cNvSpPr>
          <p:nvPr>
            <p:ph type="title"/>
          </p:nvPr>
        </p:nvSpPr>
        <p:spPr/>
        <p:txBody>
          <a:bodyPr/>
          <a:lstStyle/>
          <a:p>
            <a:r>
              <a:rPr lang="en-US" altLang="zh-CN" dirty="0" smtClean="0"/>
              <a:t>3. </a:t>
            </a:r>
            <a:r>
              <a:rPr lang="zh-CN" altLang="en-US" dirty="0" smtClean="0"/>
              <a:t>生物圈</a:t>
            </a:r>
            <a:endParaRPr lang="zh-CN" altLang="en-US" dirty="0"/>
          </a:p>
        </p:txBody>
      </p:sp>
      <p:graphicFrame>
        <p:nvGraphicFramePr>
          <p:cNvPr id="2" name="图示 1"/>
          <p:cNvGraphicFramePr/>
          <p:nvPr>
            <p:extLst>
              <p:ext uri="{D42A27DB-BD31-4B8C-83A1-F6EECF244321}">
                <p14:modId xmlns:p14="http://schemas.microsoft.com/office/powerpoint/2010/main" val="3156593795"/>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266" name="Rectangle 2"/>
          <p:cNvSpPr>
            <a:spLocks noGrp="1" noChangeArrowheads="1"/>
          </p:cNvSpPr>
          <p:nvPr>
            <p:ph type="title"/>
          </p:nvPr>
        </p:nvSpPr>
        <p:spPr>
          <a:xfrm>
            <a:off x="468313" y="2852738"/>
            <a:ext cx="719137" cy="1139825"/>
          </a:xfrm>
        </p:spPr>
        <p:txBody>
          <a:bodyPr/>
          <a:lstStyle/>
          <a:p>
            <a:r>
              <a:rPr lang="zh-CN" altLang="en-US" sz="3200" dirty="0">
                <a:latin typeface="华文彩云" pitchFamily="2" charset="-122"/>
                <a:ea typeface="华文彩云" pitchFamily="2" charset="-122"/>
              </a:rPr>
              <a:t>小麦哲伦星云中的恒星育婴场 </a:t>
            </a:r>
          </a:p>
        </p:txBody>
      </p:sp>
      <p:pic>
        <p:nvPicPr>
          <p:cNvPr id="139268" name="Picture 4" descr="恒星"/>
          <p:cNvPicPr>
            <a:picLocks noChangeAspect="1" noChangeArrowheads="1"/>
          </p:cNvPicPr>
          <p:nvPr/>
        </p:nvPicPr>
        <p:blipFill>
          <a:blip r:embed="rId2" cstate="print"/>
          <a:srcRect/>
          <a:stretch>
            <a:fillRect/>
          </a:stretch>
        </p:blipFill>
        <p:spPr bwMode="auto">
          <a:xfrm>
            <a:off x="1547813" y="0"/>
            <a:ext cx="7596187" cy="6867525"/>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0" name="Rectangle 8"/>
          <p:cNvSpPr>
            <a:spLocks noGrp="1" noChangeArrowheads="1"/>
          </p:cNvSpPr>
          <p:nvPr>
            <p:ph type="title"/>
          </p:nvPr>
        </p:nvSpPr>
        <p:spPr/>
        <p:txBody>
          <a:bodyPr/>
          <a:lstStyle/>
          <a:p>
            <a:r>
              <a:rPr lang="en-US" altLang="zh-CN" dirty="0" smtClean="0"/>
              <a:t>4. </a:t>
            </a:r>
            <a:r>
              <a:rPr lang="zh-CN" altLang="en-US" dirty="0" smtClean="0"/>
              <a:t>地球</a:t>
            </a:r>
            <a:r>
              <a:rPr lang="zh-CN" altLang="en-US" dirty="0"/>
              <a:t>圈层的共同特点</a:t>
            </a:r>
          </a:p>
        </p:txBody>
      </p:sp>
      <p:sp>
        <p:nvSpPr>
          <p:cNvPr id="100361" name="Rectangle 9"/>
          <p:cNvSpPr>
            <a:spLocks noGrp="1" noChangeArrowheads="1"/>
          </p:cNvSpPr>
          <p:nvPr>
            <p:ph type="body" idx="1"/>
          </p:nvPr>
        </p:nvSpPr>
        <p:spPr/>
        <p:txBody>
          <a:bodyPr/>
          <a:lstStyle/>
          <a:p>
            <a:r>
              <a:rPr lang="zh-CN" altLang="en-US" sz="2800" dirty="0"/>
              <a:t>在高空和地球内部，基本上是上下平行分布</a:t>
            </a:r>
            <a:r>
              <a:rPr lang="zh-CN" altLang="en-US" sz="2800" dirty="0" smtClean="0"/>
              <a:t>的</a:t>
            </a:r>
            <a:endParaRPr lang="zh-CN" altLang="en-US" sz="2800" dirty="0"/>
          </a:p>
          <a:p>
            <a:r>
              <a:rPr lang="zh-CN" altLang="en-US" sz="2800" dirty="0"/>
              <a:t>在地球表面附近，各圈层却是互相渗透甚至互相重叠</a:t>
            </a:r>
            <a:r>
              <a:rPr lang="zh-CN" altLang="en-US" sz="2800" dirty="0" smtClean="0"/>
              <a:t>的，这</a:t>
            </a:r>
            <a:r>
              <a:rPr lang="zh-CN" altLang="en-US" sz="2800" dirty="0"/>
              <a:t>一特点赋予地球表面一系列独特的</a:t>
            </a:r>
            <a:r>
              <a:rPr lang="zh-CN" altLang="en-US" sz="2800" dirty="0" smtClean="0"/>
              <a:t>性质</a:t>
            </a:r>
            <a:endParaRPr lang="zh-CN" altLang="en-US" sz="2800" dirty="0"/>
          </a:p>
          <a:p>
            <a:r>
              <a:rPr lang="zh-CN" altLang="en-US" sz="2800" dirty="0"/>
              <a:t>地球表面这个特殊的圈称为地理圈或地理壳，是自然地理学的研究</a:t>
            </a:r>
            <a:r>
              <a:rPr lang="zh-CN" altLang="en-US" sz="2800" dirty="0" smtClean="0"/>
              <a:t>对象</a:t>
            </a:r>
            <a:endParaRPr lang="zh-CN" altLang="en-US" sz="2800" dirty="0"/>
          </a:p>
          <a:p>
            <a:endParaRPr lang="en-US" altLang="zh-CN" sz="2800" dirty="0"/>
          </a:p>
        </p:txBody>
      </p:sp>
    </p:spTree>
  </p:cSld>
  <p:clrMapOvr>
    <a:masterClrMapping/>
  </p:clrMapOvr>
  <p:transition>
    <p:rand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2" name="Rectangle 6"/>
          <p:cNvSpPr>
            <a:spLocks noGrp="1" noChangeArrowheads="1"/>
          </p:cNvSpPr>
          <p:nvPr>
            <p:ph type="title"/>
          </p:nvPr>
        </p:nvSpPr>
        <p:spPr/>
        <p:txBody>
          <a:bodyPr/>
          <a:lstStyle/>
          <a:p>
            <a:r>
              <a:rPr lang="en-US" altLang="zh-CN" sz="4000" dirty="0" smtClean="0"/>
              <a:t>2.8</a:t>
            </a:r>
            <a:r>
              <a:rPr lang="zh-CN" altLang="en-US" sz="4000" dirty="0"/>
              <a:t>  地球表面的基本形态和特征</a:t>
            </a:r>
          </a:p>
        </p:txBody>
      </p:sp>
      <p:sp>
        <p:nvSpPr>
          <p:cNvPr id="101383" name="Rectangle 7"/>
          <p:cNvSpPr>
            <a:spLocks noGrp="1" noChangeArrowheads="1"/>
          </p:cNvSpPr>
          <p:nvPr>
            <p:ph type="body" idx="1"/>
          </p:nvPr>
        </p:nvSpPr>
        <p:spPr/>
        <p:txBody>
          <a:bodyPr/>
          <a:lstStyle/>
          <a:p>
            <a:r>
              <a:rPr lang="zh-CN" altLang="en-US" dirty="0"/>
              <a:t>海陆分布</a:t>
            </a:r>
          </a:p>
          <a:p>
            <a:r>
              <a:rPr lang="zh-CN" altLang="en-US" dirty="0"/>
              <a:t>海陆起伏曲线</a:t>
            </a:r>
          </a:p>
          <a:p>
            <a:r>
              <a:rPr lang="zh-CN" altLang="en-US" dirty="0"/>
              <a:t>岛屿</a:t>
            </a:r>
          </a:p>
          <a:p>
            <a:r>
              <a:rPr lang="zh-CN" altLang="en-US" dirty="0"/>
              <a:t>地球表面的基本特征（参考绪论部分）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383">
                                            <p:txEl>
                                              <p:pRg st="0" end="0"/>
                                            </p:txEl>
                                          </p:spTgt>
                                        </p:tgtEl>
                                        <p:attrNameLst>
                                          <p:attrName>style.visibility</p:attrName>
                                        </p:attrNameLst>
                                      </p:cBhvr>
                                      <p:to>
                                        <p:strVal val="visible"/>
                                      </p:to>
                                    </p:set>
                                    <p:anim calcmode="lin" valueType="num">
                                      <p:cBhvr additive="base">
                                        <p:cTn id="7" dur="500" fill="hold"/>
                                        <p:tgtEl>
                                          <p:spTgt spid="1013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3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1383">
                                            <p:txEl>
                                              <p:pRg st="1" end="1"/>
                                            </p:txEl>
                                          </p:spTgt>
                                        </p:tgtEl>
                                        <p:attrNameLst>
                                          <p:attrName>style.visibility</p:attrName>
                                        </p:attrNameLst>
                                      </p:cBhvr>
                                      <p:to>
                                        <p:strVal val="visible"/>
                                      </p:to>
                                    </p:set>
                                    <p:anim calcmode="lin" valueType="num">
                                      <p:cBhvr additive="base">
                                        <p:cTn id="13" dur="500" fill="hold"/>
                                        <p:tgtEl>
                                          <p:spTgt spid="1013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13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1383">
                                            <p:txEl>
                                              <p:pRg st="2" end="2"/>
                                            </p:txEl>
                                          </p:spTgt>
                                        </p:tgtEl>
                                        <p:attrNameLst>
                                          <p:attrName>style.visibility</p:attrName>
                                        </p:attrNameLst>
                                      </p:cBhvr>
                                      <p:to>
                                        <p:strVal val="visible"/>
                                      </p:to>
                                    </p:set>
                                    <p:anim calcmode="lin" valueType="num">
                                      <p:cBhvr additive="base">
                                        <p:cTn id="19" dur="500" fill="hold"/>
                                        <p:tgtEl>
                                          <p:spTgt spid="1013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13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1383">
                                            <p:txEl>
                                              <p:pRg st="3" end="3"/>
                                            </p:txEl>
                                          </p:spTgt>
                                        </p:tgtEl>
                                        <p:attrNameLst>
                                          <p:attrName>style.visibility</p:attrName>
                                        </p:attrNameLst>
                                      </p:cBhvr>
                                      <p:to>
                                        <p:strVal val="visible"/>
                                      </p:to>
                                    </p:set>
                                    <p:anim calcmode="lin" valueType="num">
                                      <p:cBhvr additive="base">
                                        <p:cTn id="25" dur="500" fill="hold"/>
                                        <p:tgtEl>
                                          <p:spTgt spid="10138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138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8" name="Rectangle 8"/>
          <p:cNvSpPr>
            <a:spLocks noGrp="1" noChangeArrowheads="1"/>
          </p:cNvSpPr>
          <p:nvPr>
            <p:ph type="title"/>
          </p:nvPr>
        </p:nvSpPr>
        <p:spPr/>
        <p:txBody>
          <a:bodyPr/>
          <a:lstStyle/>
          <a:p>
            <a:r>
              <a:rPr lang="en-US" altLang="zh-CN" dirty="0" smtClean="0"/>
              <a:t>2.8.1 </a:t>
            </a:r>
            <a:r>
              <a:rPr lang="zh-CN" altLang="en-US" dirty="0" smtClean="0"/>
              <a:t>海</a:t>
            </a:r>
            <a:r>
              <a:rPr lang="zh-CN" altLang="en-US" dirty="0"/>
              <a:t>陆分布</a:t>
            </a:r>
          </a:p>
        </p:txBody>
      </p:sp>
      <p:sp>
        <p:nvSpPr>
          <p:cNvPr id="102409" name="Rectangle 9"/>
          <p:cNvSpPr>
            <a:spLocks noGrp="1" noChangeArrowheads="1"/>
          </p:cNvSpPr>
          <p:nvPr>
            <p:ph type="body" idx="1"/>
          </p:nvPr>
        </p:nvSpPr>
        <p:spPr/>
        <p:txBody>
          <a:bodyPr/>
          <a:lstStyle/>
          <a:p>
            <a:pPr>
              <a:lnSpc>
                <a:spcPct val="120000"/>
              </a:lnSpc>
            </a:pPr>
            <a:r>
              <a:rPr lang="zh-CN" altLang="en-US" sz="2800" dirty="0"/>
              <a:t>海洋：主体是世界大洋（连续的广阔水体）。</a:t>
            </a:r>
          </a:p>
          <a:p>
            <a:pPr>
              <a:lnSpc>
                <a:spcPct val="120000"/>
              </a:lnSpc>
            </a:pPr>
            <a:r>
              <a:rPr lang="zh-CN" altLang="en-US" sz="2800" dirty="0"/>
              <a:t>陆地：被海洋所环绕，但突出于海洋面上的部分。大陆是陆地的主体；岛屿是陆地的组成部分。</a:t>
            </a:r>
          </a:p>
          <a:p>
            <a:pPr>
              <a:lnSpc>
                <a:spcPct val="120000"/>
              </a:lnSpc>
            </a:pPr>
            <a:r>
              <a:rPr lang="zh-CN" altLang="en-US" sz="2800" dirty="0"/>
              <a:t>海陆分布：</a:t>
            </a:r>
          </a:p>
          <a:p>
            <a:pPr lvl="1">
              <a:lnSpc>
                <a:spcPct val="120000"/>
              </a:lnSpc>
            </a:pPr>
            <a:r>
              <a:rPr lang="zh-CN" altLang="en-US" sz="2400" dirty="0"/>
              <a:t>海洋面积</a:t>
            </a:r>
            <a:r>
              <a:rPr lang="en-US" altLang="zh-CN" sz="2400" dirty="0"/>
              <a:t>3.61×10</a:t>
            </a:r>
            <a:r>
              <a:rPr lang="en-US" altLang="zh-CN" sz="2400" baseline="30000" dirty="0"/>
              <a:t>8</a:t>
            </a:r>
            <a:r>
              <a:rPr lang="en-US" altLang="zh-CN" sz="2400" dirty="0"/>
              <a:t>km</a:t>
            </a:r>
            <a:r>
              <a:rPr lang="en-US" altLang="zh-CN" sz="2400" baseline="30000" dirty="0"/>
              <a:t>2</a:t>
            </a:r>
            <a:r>
              <a:rPr lang="zh-CN" altLang="en-US" sz="2400" dirty="0"/>
              <a:t>，约占</a:t>
            </a:r>
            <a:r>
              <a:rPr lang="en-US" altLang="zh-CN" sz="2400" dirty="0"/>
              <a:t>71</a:t>
            </a:r>
            <a:r>
              <a:rPr lang="zh-CN" altLang="en-US" sz="2400" dirty="0"/>
              <a:t>％；</a:t>
            </a:r>
          </a:p>
          <a:p>
            <a:pPr lvl="1">
              <a:lnSpc>
                <a:spcPct val="120000"/>
              </a:lnSpc>
            </a:pPr>
            <a:r>
              <a:rPr lang="zh-CN" altLang="en-US" sz="2400" dirty="0"/>
              <a:t>陆地面积</a:t>
            </a:r>
            <a:r>
              <a:rPr lang="en-US" altLang="zh-CN" sz="2400" dirty="0"/>
              <a:t>1.49×10</a:t>
            </a:r>
            <a:r>
              <a:rPr lang="en-US" altLang="zh-CN" sz="2400" baseline="30000" dirty="0"/>
              <a:t>8</a:t>
            </a:r>
            <a:r>
              <a:rPr lang="en-US" altLang="zh-CN" sz="2400" dirty="0"/>
              <a:t>km</a:t>
            </a:r>
            <a:r>
              <a:rPr lang="en-US" altLang="zh-CN" sz="2400" baseline="30000" dirty="0"/>
              <a:t>2</a:t>
            </a:r>
            <a:r>
              <a:rPr lang="zh-CN" altLang="en-US" sz="2400" dirty="0"/>
              <a:t>，约占</a:t>
            </a:r>
            <a:r>
              <a:rPr lang="en-US" altLang="zh-CN" sz="2400" dirty="0"/>
              <a:t>29</a:t>
            </a:r>
            <a:r>
              <a:rPr lang="zh-CN" altLang="en-US" sz="2400" dirty="0"/>
              <a:t>％。</a:t>
            </a:r>
          </a:p>
          <a:p>
            <a:pPr lvl="1">
              <a:lnSpc>
                <a:spcPct val="120000"/>
              </a:lnSpc>
            </a:pPr>
            <a:r>
              <a:rPr lang="zh-CN" altLang="en-US" sz="2400" dirty="0"/>
              <a:t>海洋与陆地的面积比约为</a:t>
            </a:r>
            <a:r>
              <a:rPr lang="en-US" altLang="zh-CN" sz="2400" dirty="0"/>
              <a:t>2.5∶1</a:t>
            </a:r>
            <a:r>
              <a:rPr lang="zh-CN" altLang="en-US" sz="2400" dirty="0"/>
              <a:t>，海洋占有明显的优势。 </a:t>
            </a:r>
          </a:p>
        </p:txBody>
      </p:sp>
    </p:spTree>
  </p:cSld>
  <p:clrMapOvr>
    <a:masterClrMapping/>
  </p:clrMapOvr>
  <p:transition>
    <p:random/>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p:txBody>
          <a:bodyPr/>
          <a:lstStyle/>
          <a:p>
            <a:r>
              <a:rPr lang="en-US" altLang="zh-CN" dirty="0" smtClean="0"/>
              <a:t>2.8.2 </a:t>
            </a:r>
            <a:r>
              <a:rPr lang="zh-CN" altLang="en-US" dirty="0" smtClean="0"/>
              <a:t>海</a:t>
            </a:r>
            <a:r>
              <a:rPr lang="zh-CN" altLang="en-US" dirty="0"/>
              <a:t>陆起伏曲线</a:t>
            </a:r>
          </a:p>
        </p:txBody>
      </p:sp>
      <p:graphicFrame>
        <p:nvGraphicFramePr>
          <p:cNvPr id="4" name="图示 3"/>
          <p:cNvGraphicFramePr/>
          <p:nvPr>
            <p:extLst>
              <p:ext uri="{D42A27DB-BD31-4B8C-83A1-F6EECF244321}">
                <p14:modId xmlns:p14="http://schemas.microsoft.com/office/powerpoint/2010/main" val="2855022084"/>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4"/>
          <p:cNvSpPr>
            <a:spLocks noGrp="1" noChangeArrowheads="1"/>
          </p:cNvSpPr>
          <p:nvPr>
            <p:ph type="title"/>
          </p:nvPr>
        </p:nvSpPr>
        <p:spPr/>
        <p:txBody>
          <a:bodyPr/>
          <a:lstStyle/>
          <a:p>
            <a:r>
              <a:rPr lang="zh-CN" altLang="en-US"/>
              <a:t>大洋的深度分布</a:t>
            </a:r>
          </a:p>
        </p:txBody>
      </p:sp>
      <p:graphicFrame>
        <p:nvGraphicFramePr>
          <p:cNvPr id="4" name="图示 3"/>
          <p:cNvGraphicFramePr/>
          <p:nvPr>
            <p:extLst>
              <p:ext uri="{D42A27DB-BD31-4B8C-83A1-F6EECF244321}">
                <p14:modId xmlns:p14="http://schemas.microsoft.com/office/powerpoint/2010/main" val="3114698212"/>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4"/>
          <p:cNvSpPr>
            <a:spLocks noGrp="1" noChangeArrowheads="1"/>
          </p:cNvSpPr>
          <p:nvPr>
            <p:ph type="title"/>
          </p:nvPr>
        </p:nvSpPr>
        <p:spPr/>
        <p:txBody>
          <a:bodyPr/>
          <a:lstStyle/>
          <a:p>
            <a:r>
              <a:rPr lang="en-US" altLang="zh-CN" dirty="0" smtClean="0"/>
              <a:t>2.8.3 </a:t>
            </a:r>
            <a:r>
              <a:rPr lang="zh-CN" altLang="en-US" dirty="0" smtClean="0"/>
              <a:t>岛屿</a:t>
            </a:r>
            <a:endParaRPr lang="zh-CN" altLang="en-US" dirty="0"/>
          </a:p>
        </p:txBody>
      </p:sp>
      <p:graphicFrame>
        <p:nvGraphicFramePr>
          <p:cNvPr id="4" name="图示 3"/>
          <p:cNvGraphicFramePr/>
          <p:nvPr/>
        </p:nvGraphicFramePr>
        <p:xfrm>
          <a:off x="428596" y="164305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2" name="Rectangle 6"/>
          <p:cNvSpPr>
            <a:spLocks noGrp="1" noChangeArrowheads="1"/>
          </p:cNvSpPr>
          <p:nvPr>
            <p:ph type="title"/>
          </p:nvPr>
        </p:nvSpPr>
        <p:spPr/>
        <p:txBody>
          <a:bodyPr/>
          <a:lstStyle/>
          <a:p>
            <a:r>
              <a:rPr lang="en-US" altLang="zh-CN" dirty="0" smtClean="0"/>
              <a:t>1. </a:t>
            </a:r>
            <a:r>
              <a:rPr lang="zh-CN" altLang="en-US" dirty="0" smtClean="0"/>
              <a:t>大陆岛</a:t>
            </a:r>
            <a:endParaRPr lang="zh-CN" altLang="en-US" dirty="0"/>
          </a:p>
        </p:txBody>
      </p:sp>
      <p:graphicFrame>
        <p:nvGraphicFramePr>
          <p:cNvPr id="4" name="图示 3"/>
          <p:cNvGraphicFramePr/>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6" y="2730"/>
            <a:ext cx="9173210" cy="6855269"/>
          </a:xfrm>
          <a:prstGeom prst="rect">
            <a:avLst/>
          </a:prstGeom>
        </p:spPr>
      </p:pic>
      <p:sp>
        <p:nvSpPr>
          <p:cNvPr id="5" name="矩形 4"/>
          <p:cNvSpPr/>
          <p:nvPr/>
        </p:nvSpPr>
        <p:spPr>
          <a:xfrm>
            <a:off x="107504" y="5863580"/>
            <a:ext cx="3312368" cy="707886"/>
          </a:xfrm>
          <a:prstGeom prst="rect">
            <a:avLst/>
          </a:prstGeom>
          <a:solidFill>
            <a:srgbClr val="FFFFFF"/>
          </a:solidFill>
          <a:effectLst>
            <a:softEdge rad="63500"/>
          </a:effectLst>
        </p:spPr>
        <p:txBody>
          <a:bodyPr wrap="square">
            <a:spAutoFit/>
          </a:bodyPr>
          <a:lstStyle/>
          <a:p>
            <a:pPr lvl="0"/>
            <a:r>
              <a:rPr lang="zh-CN" altLang="en-US" sz="4000" b="1" dirty="0" smtClean="0">
                <a:solidFill>
                  <a:srgbClr val="000000"/>
                </a:solidFill>
              </a:rPr>
              <a:t>马达加斯加岛</a:t>
            </a:r>
            <a:endParaRPr lang="zh-CN" altLang="en-US" sz="4000" dirty="0">
              <a:solidFill>
                <a:srgbClr val="000000"/>
              </a:solidFill>
            </a:endParaRP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03237" y="4869160"/>
            <a:ext cx="2651787" cy="1988840"/>
          </a:xfrm>
        </p:spPr>
      </p:pic>
    </p:spTree>
  </p:cSld>
  <p:clrMapOvr>
    <a:masterClrMapping/>
  </p:clrMapOvr>
  <p:transition>
    <p:rand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2"/>
          <a:stretch>
            <a:fillRect/>
          </a:stretch>
        </p:blipFill>
        <p:spPr>
          <a:xfrm>
            <a:off x="0" y="0"/>
            <a:ext cx="9144000" cy="6858000"/>
          </a:xfrm>
          <a:prstGeom prst="rect">
            <a:avLst/>
          </a:prstGeom>
        </p:spPr>
      </p:pic>
      <p:sp>
        <p:nvSpPr>
          <p:cNvPr id="4" name="AutoShape 2" descr="https://timgsa.baidu.com/timg?image&amp;quality=80&amp;size=b9999_10000&amp;sec=1505738222486&amp;di=3840af163056f604b7521443a4128daa&amp;imgtype=0&amp;src=http%3A%2F%2Fwww.dictall.com%2Fpicture%2Fbkimg%2Fda_8%2FH0196_0.jpg"/>
          <p:cNvSpPr>
            <a:spLocks noChangeAspect="1" noChangeArrowheads="1"/>
          </p:cNvSpPr>
          <p:nvPr/>
        </p:nvSpPr>
        <p:spPr bwMode="auto">
          <a:xfrm>
            <a:off x="155574"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p:cNvSpPr/>
          <p:nvPr/>
        </p:nvSpPr>
        <p:spPr>
          <a:xfrm>
            <a:off x="35496" y="6066578"/>
            <a:ext cx="2304256" cy="769441"/>
          </a:xfrm>
          <a:prstGeom prst="rect">
            <a:avLst/>
          </a:prstGeom>
          <a:solidFill>
            <a:srgbClr val="FFFFFF"/>
          </a:solidFill>
          <a:effectLst>
            <a:softEdge rad="63500"/>
          </a:effectLst>
        </p:spPr>
        <p:txBody>
          <a:bodyPr wrap="square">
            <a:spAutoFit/>
          </a:bodyPr>
          <a:lstStyle/>
          <a:p>
            <a:pPr lvl="0" algn="ctr"/>
            <a:r>
              <a:rPr lang="zh-CN" altLang="en-US" sz="4400" b="1" dirty="0" smtClean="0">
                <a:solidFill>
                  <a:srgbClr val="000000"/>
                </a:solidFill>
              </a:rPr>
              <a:t>海南岛</a:t>
            </a:r>
            <a:endParaRPr lang="zh-CN" altLang="en-US" sz="4400" dirty="0">
              <a:solidFill>
                <a:srgbClr val="000000"/>
              </a:solidFill>
            </a:endParaRPr>
          </a:p>
        </p:txBody>
      </p:sp>
      <p:pic>
        <p:nvPicPr>
          <p:cNvPr id="7" name="图片 6"/>
          <p:cNvPicPr>
            <a:picLocks noChangeAspect="1"/>
          </p:cNvPicPr>
          <p:nvPr/>
        </p:nvPicPr>
        <p:blipFill>
          <a:blip r:embed="rId3"/>
          <a:stretch>
            <a:fillRect/>
          </a:stretch>
        </p:blipFill>
        <p:spPr>
          <a:xfrm>
            <a:off x="6871908" y="4943025"/>
            <a:ext cx="2246877" cy="1892994"/>
          </a:xfrm>
          <a:prstGeom prst="rect">
            <a:avLst/>
          </a:prstGeom>
        </p:spPr>
      </p:pic>
    </p:spTree>
  </p:cSld>
  <p:clrMapOvr>
    <a:masterClrMapping/>
  </p:clrMapOvr>
  <p:transition>
    <p:rand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pic>
        <p:nvPicPr>
          <p:cNvPr id="5" name="图片 4"/>
          <p:cNvPicPr>
            <a:picLocks noChangeAspect="1"/>
          </p:cNvPicPr>
          <p:nvPr/>
        </p:nvPicPr>
        <p:blipFill>
          <a:blip r:embed="rId3"/>
          <a:stretch>
            <a:fillRect/>
          </a:stretch>
        </p:blipFill>
        <p:spPr>
          <a:xfrm>
            <a:off x="7622336" y="3933056"/>
            <a:ext cx="1521664" cy="2911450"/>
          </a:xfrm>
          <a:prstGeom prst="rect">
            <a:avLst/>
          </a:prstGeom>
        </p:spPr>
      </p:pic>
      <p:sp>
        <p:nvSpPr>
          <p:cNvPr id="6" name="矩形 5"/>
          <p:cNvSpPr/>
          <p:nvPr/>
        </p:nvSpPr>
        <p:spPr>
          <a:xfrm>
            <a:off x="35496" y="6066578"/>
            <a:ext cx="2304256" cy="769441"/>
          </a:xfrm>
          <a:prstGeom prst="rect">
            <a:avLst/>
          </a:prstGeom>
          <a:solidFill>
            <a:srgbClr val="FFFFFF"/>
          </a:solidFill>
          <a:effectLst>
            <a:softEdge rad="63500"/>
          </a:effectLst>
        </p:spPr>
        <p:txBody>
          <a:bodyPr wrap="square">
            <a:spAutoFit/>
          </a:bodyPr>
          <a:lstStyle/>
          <a:p>
            <a:pPr lvl="0" algn="ctr"/>
            <a:r>
              <a:rPr lang="zh-CN" altLang="en-US" sz="4400" b="1" dirty="0" smtClean="0">
                <a:solidFill>
                  <a:srgbClr val="000000"/>
                </a:solidFill>
              </a:rPr>
              <a:t>台湾岛</a:t>
            </a:r>
            <a:endParaRPr lang="zh-CN" altLang="en-US" sz="4400" dirty="0">
              <a:solidFill>
                <a:srgbClr val="000000"/>
              </a:solidFill>
            </a:endParaRPr>
          </a:p>
        </p:txBody>
      </p:sp>
    </p:spTree>
    <p:extLst>
      <p:ext uri="{BB962C8B-B14F-4D97-AF65-F5344CB8AC3E}">
        <p14:creationId xmlns:p14="http://schemas.microsoft.com/office/powerpoint/2010/main" val="448026614"/>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290" name="Rectangle 2"/>
          <p:cNvSpPr>
            <a:spLocks noGrp="1" noChangeArrowheads="1"/>
          </p:cNvSpPr>
          <p:nvPr>
            <p:ph type="title"/>
          </p:nvPr>
        </p:nvSpPr>
        <p:spPr>
          <a:xfrm>
            <a:off x="7858148" y="928670"/>
            <a:ext cx="792162" cy="5256213"/>
          </a:xfrm>
        </p:spPr>
        <p:txBody>
          <a:bodyPr/>
          <a:lstStyle/>
          <a:p>
            <a:r>
              <a:rPr lang="zh-CN" altLang="en-US" sz="4000" dirty="0">
                <a:solidFill>
                  <a:srgbClr val="FFFF00"/>
                </a:solidFill>
                <a:latin typeface="黑体" pitchFamily="2" charset="-122"/>
                <a:ea typeface="黑体" pitchFamily="2" charset="-122"/>
              </a:rPr>
              <a:t>老鹰星云 的恒星育婴场</a:t>
            </a:r>
            <a:r>
              <a:rPr lang="zh-CN" altLang="en-US" sz="4000" b="1" dirty="0">
                <a:solidFill>
                  <a:srgbClr val="FFFF00"/>
                </a:solidFill>
                <a:latin typeface="黑体" pitchFamily="2" charset="-122"/>
                <a:ea typeface="黑体" pitchFamily="2" charset="-122"/>
              </a:rPr>
              <a:t> </a:t>
            </a:r>
            <a:br>
              <a:rPr lang="zh-CN" altLang="en-US" sz="4000" b="1" dirty="0">
                <a:solidFill>
                  <a:srgbClr val="FFFF00"/>
                </a:solidFill>
                <a:latin typeface="黑体" pitchFamily="2" charset="-122"/>
                <a:ea typeface="黑体" pitchFamily="2" charset="-122"/>
              </a:rPr>
            </a:br>
            <a:endParaRPr lang="zh-CN" altLang="en-US" sz="4000" b="1" dirty="0">
              <a:solidFill>
                <a:srgbClr val="FFFF00"/>
              </a:solidFill>
              <a:latin typeface="黑体" pitchFamily="2" charset="-122"/>
              <a:ea typeface="黑体" pitchFamily="2" charset="-122"/>
            </a:endParaRPr>
          </a:p>
        </p:txBody>
      </p:sp>
      <p:pic>
        <p:nvPicPr>
          <p:cNvPr id="140294" name="Picture 6" descr="621152yinghe2_069">
            <a:hlinkClick r:id="rId2"/>
          </p:cNvPr>
          <p:cNvPicPr>
            <a:picLocks noChangeAspect="1" noChangeArrowheads="1"/>
          </p:cNvPicPr>
          <p:nvPr/>
        </p:nvPicPr>
        <p:blipFill>
          <a:blip r:embed="rId3" cstate="print"/>
          <a:srcRect/>
          <a:stretch>
            <a:fillRect/>
          </a:stretch>
        </p:blipFill>
        <p:spPr bwMode="auto">
          <a:xfrm>
            <a:off x="0" y="0"/>
            <a:ext cx="7083425" cy="6858000"/>
          </a:xfrm>
          <a:prstGeom prst="rect">
            <a:avLst/>
          </a:prstGeom>
          <a:noFill/>
        </p:spPr>
      </p:pic>
    </p:spTree>
  </p:cSld>
  <p:clrMapOvr>
    <a:masterClrMapping/>
  </p:clrMapOvr>
  <p:transition>
    <p:random/>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Grp="1" noChangeArrowheads="1"/>
          </p:cNvSpPr>
          <p:nvPr>
            <p:ph type="title"/>
          </p:nvPr>
        </p:nvSpPr>
        <p:spPr/>
        <p:txBody>
          <a:bodyPr/>
          <a:lstStyle/>
          <a:p>
            <a:r>
              <a:rPr lang="en-US" altLang="zh-CN" dirty="0" smtClean="0"/>
              <a:t>2. </a:t>
            </a:r>
            <a:r>
              <a:rPr lang="zh-CN" altLang="en-US" dirty="0" smtClean="0"/>
              <a:t>海洋</a:t>
            </a:r>
            <a:r>
              <a:rPr lang="zh-CN" altLang="en-US" dirty="0"/>
              <a:t>岛</a:t>
            </a:r>
          </a:p>
        </p:txBody>
      </p:sp>
      <p:graphicFrame>
        <p:nvGraphicFramePr>
          <p:cNvPr id="4" name="图示 3"/>
          <p:cNvGraphicFramePr/>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巴哈马群岛（树叶形的珊瑚岛）</a:t>
            </a:r>
            <a:endParaRPr lang="zh-CN" altLang="en-US" dirty="0"/>
          </a:p>
        </p:txBody>
      </p:sp>
      <p:pic>
        <p:nvPicPr>
          <p:cNvPr id="256002" name="Picture 2" descr="http://bbs.csyx.com.cn/UploadFile/2006-11/2006111812134026616.jpg"/>
          <p:cNvPicPr>
            <a:picLocks noGrp="1" noChangeAspect="1" noChangeArrowheads="1"/>
          </p:cNvPicPr>
          <p:nvPr>
            <p:ph idx="1"/>
          </p:nvPr>
        </p:nvPicPr>
        <p:blipFill>
          <a:blip r:embed="rId2" cstate="print"/>
          <a:srcRect/>
          <a:stretch>
            <a:fillRect/>
          </a:stretch>
        </p:blipFill>
        <p:spPr bwMode="auto">
          <a:xfrm>
            <a:off x="0" y="1571612"/>
            <a:ext cx="9140016" cy="5286388"/>
          </a:xfrm>
          <a:prstGeom prst="rect">
            <a:avLst/>
          </a:prstGeom>
          <a:noFill/>
        </p:spPr>
      </p:pic>
    </p:spTree>
  </p:cSld>
  <p:clrMapOvr>
    <a:masterClrMapping/>
  </p:clrMapOvr>
  <p:transition>
    <p:random/>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57026" name="Picture 2" descr="http://pic2.nipic.com/20090427/2389724_215416086_2.jpg"/>
          <p:cNvPicPr>
            <a:picLocks noGrp="1" noChangeAspect="1" noChangeArrowheads="1"/>
          </p:cNvPicPr>
          <p:nvPr>
            <p:ph idx="1"/>
          </p:nvPr>
        </p:nvPicPr>
        <p:blipFill>
          <a:blip r:embed="rId2" cstate="print"/>
          <a:srcRect/>
          <a:stretch>
            <a:fillRect/>
          </a:stretch>
        </p:blipFill>
        <p:spPr bwMode="auto">
          <a:xfrm>
            <a:off x="-1" y="0"/>
            <a:ext cx="9144001" cy="6858000"/>
          </a:xfrm>
          <a:prstGeom prst="rect">
            <a:avLst/>
          </a:prstGeom>
          <a:noFill/>
        </p:spPr>
      </p:pic>
      <p:sp>
        <p:nvSpPr>
          <p:cNvPr id="5" name="TextBox 4"/>
          <p:cNvSpPr txBox="1"/>
          <p:nvPr/>
        </p:nvSpPr>
        <p:spPr>
          <a:xfrm>
            <a:off x="0" y="5934670"/>
            <a:ext cx="3571836" cy="923330"/>
          </a:xfrm>
          <a:prstGeom prst="rect">
            <a:avLst/>
          </a:prstGeom>
          <a:solidFill>
            <a:schemeClr val="accent1">
              <a:lumMod val="60000"/>
              <a:lumOff val="40000"/>
            </a:schemeClr>
          </a:solidFill>
          <a:effectLst>
            <a:reflection blurRad="6350" stA="50000" endA="300" endPos="55000" dir="5400000" sy="-100000" algn="bl" rotWithShape="0"/>
          </a:effectLst>
        </p:spPr>
        <p:txBody>
          <a:bodyPr wrap="square" rtlCol="0">
            <a:spAutoFit/>
          </a:bodyPr>
          <a:lstStyle/>
          <a:p>
            <a:pPr algn="ctr"/>
            <a:r>
              <a:rPr lang="zh-CN" altLang="en-US" sz="5400" dirty="0" smtClean="0">
                <a:solidFill>
                  <a:schemeClr val="accent5">
                    <a:lumMod val="25000"/>
                  </a:schemeClr>
                </a:solidFill>
                <a:latin typeface="黑体" pitchFamily="2" charset="-122"/>
                <a:ea typeface="黑体" pitchFamily="2" charset="-122"/>
              </a:rPr>
              <a:t>马尔代夫</a:t>
            </a:r>
            <a:endParaRPr lang="zh-CN" altLang="en-US" sz="5400" dirty="0">
              <a:solidFill>
                <a:schemeClr val="accent5">
                  <a:lumMod val="25000"/>
                </a:schemeClr>
              </a:solidFill>
              <a:latin typeface="黑体" pitchFamily="2" charset="-122"/>
              <a:ea typeface="黑体" pitchFamily="2" charset="-122"/>
            </a:endParaRPr>
          </a:p>
        </p:txBody>
      </p:sp>
    </p:spTree>
  </p:cSld>
  <p:clrMapOvr>
    <a:masterClrMapping/>
  </p:clrMapOvr>
  <p:transition>
    <p:random/>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58050" name="Picture 2" descr="http://www.qionghaif.com/Files/2009081303.jpg"/>
          <p:cNvPicPr>
            <a:picLocks noGrp="1" noChangeAspect="1" noChangeArrowheads="1"/>
          </p:cNvPicPr>
          <p:nvPr>
            <p:ph idx="1"/>
          </p:nvPr>
        </p:nvPicPr>
        <p:blipFill>
          <a:blip r:embed="rId2" cstate="print"/>
          <a:srcRect/>
          <a:stretch>
            <a:fillRect/>
          </a:stretch>
        </p:blipFill>
        <p:spPr bwMode="auto">
          <a:xfrm>
            <a:off x="0" y="0"/>
            <a:ext cx="9104810" cy="6858000"/>
          </a:xfrm>
          <a:prstGeom prst="rect">
            <a:avLst/>
          </a:prstGeom>
          <a:noFill/>
        </p:spPr>
      </p:pic>
      <p:sp>
        <p:nvSpPr>
          <p:cNvPr id="5" name="矩形 4"/>
          <p:cNvSpPr/>
          <p:nvPr/>
        </p:nvSpPr>
        <p:spPr>
          <a:xfrm>
            <a:off x="5761059" y="5301208"/>
            <a:ext cx="3357554" cy="1484784"/>
          </a:xfrm>
          <a:prstGeom prst="rect">
            <a:avLst/>
          </a:prstGeom>
          <a:solidFill>
            <a:schemeClr val="bg1">
              <a:lumMod val="75000"/>
            </a:schemeClr>
          </a:solidFill>
          <a:ln>
            <a:noFill/>
          </a:ln>
          <a:effectLst>
            <a:softEdge rad="63500"/>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t>澳大利亚的</a:t>
            </a:r>
            <a:endParaRPr lang="en-US" altLang="zh-CN" sz="4000" b="1" dirty="0" smtClean="0"/>
          </a:p>
          <a:p>
            <a:pPr algn="ctr"/>
            <a:r>
              <a:rPr lang="zh-CN" altLang="en-US" sz="4000" b="1" dirty="0" smtClean="0"/>
              <a:t>大堡礁</a:t>
            </a:r>
            <a:endParaRPr lang="zh-CN" altLang="en-US" sz="4000" dirty="0"/>
          </a:p>
        </p:txBody>
      </p:sp>
    </p:spTree>
  </p:cSld>
  <p:clrMapOvr>
    <a:masterClrMapping/>
  </p:clrMapOvr>
  <p:transition>
    <p:random/>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Grp="1" noChangeArrowheads="1"/>
          </p:cNvSpPr>
          <p:nvPr>
            <p:ph type="title"/>
          </p:nvPr>
        </p:nvSpPr>
        <p:spPr/>
        <p:txBody>
          <a:bodyPr/>
          <a:lstStyle/>
          <a:p>
            <a:r>
              <a:rPr lang="zh-CN" altLang="en-US"/>
              <a:t>本章小结</a:t>
            </a:r>
          </a:p>
        </p:txBody>
      </p:sp>
      <p:sp>
        <p:nvSpPr>
          <p:cNvPr id="110597" name="Rectangle 5"/>
          <p:cNvSpPr>
            <a:spLocks noGrp="1" noChangeArrowheads="1"/>
          </p:cNvSpPr>
          <p:nvPr>
            <p:ph type="body" idx="1"/>
          </p:nvPr>
        </p:nvSpPr>
        <p:spPr/>
        <p:txBody>
          <a:bodyPr/>
          <a:lstStyle/>
          <a:p>
            <a:r>
              <a:rPr lang="zh-CN" altLang="en-US" dirty="0"/>
              <a:t>地球在宇宙中的位置</a:t>
            </a:r>
          </a:p>
          <a:p>
            <a:r>
              <a:rPr lang="zh-CN" altLang="en-US" dirty="0"/>
              <a:t>地球的运动</a:t>
            </a:r>
          </a:p>
          <a:p>
            <a:r>
              <a:rPr lang="zh-CN" altLang="en-US" dirty="0"/>
              <a:t>地理坐标</a:t>
            </a:r>
          </a:p>
          <a:p>
            <a:r>
              <a:rPr lang="zh-CN" altLang="en-US" dirty="0"/>
              <a:t>地球的圈层构造</a:t>
            </a:r>
          </a:p>
          <a:p>
            <a:r>
              <a:rPr lang="zh-CN" altLang="en-US" dirty="0"/>
              <a:t>地球表面的基本形态和特征</a:t>
            </a: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076" name="Picture 4" descr="1175936_985474"/>
          <p:cNvPicPr>
            <a:picLocks noChangeAspect="1" noChangeArrowheads="1"/>
          </p:cNvPicPr>
          <p:nvPr/>
        </p:nvPicPr>
        <p:blipFill>
          <a:blip r:embed="rId2" cstate="print"/>
          <a:srcRect/>
          <a:stretch>
            <a:fillRect/>
          </a:stretch>
        </p:blipFill>
        <p:spPr bwMode="auto">
          <a:xfrm>
            <a:off x="1259632" y="0"/>
            <a:ext cx="6877050" cy="6877050"/>
          </a:xfrm>
          <a:prstGeom prst="rect">
            <a:avLst/>
          </a:prstGeom>
          <a:noFill/>
        </p:spPr>
      </p:pic>
      <p:sp>
        <p:nvSpPr>
          <p:cNvPr id="131074" name="Rectangle 2"/>
          <p:cNvSpPr>
            <a:spLocks noGrp="1" noChangeArrowheads="1"/>
          </p:cNvSpPr>
          <p:nvPr>
            <p:ph type="title"/>
          </p:nvPr>
        </p:nvSpPr>
        <p:spPr>
          <a:xfrm>
            <a:off x="194678" y="188640"/>
            <a:ext cx="4144544" cy="1139825"/>
          </a:xfrm>
        </p:spPr>
        <p:txBody>
          <a:bodyPr/>
          <a:lstStyle/>
          <a:p>
            <a:r>
              <a:rPr lang="en-US" altLang="zh-CN" sz="3200" u="sng" dirty="0">
                <a:solidFill>
                  <a:schemeClr val="tx1"/>
                </a:solidFill>
                <a:latin typeface="华文新魏" pitchFamily="2" charset="-122"/>
                <a:ea typeface="华文新魏" pitchFamily="2" charset="-122"/>
              </a:rPr>
              <a:t>NGC7742</a:t>
            </a:r>
            <a:r>
              <a:rPr lang="zh-CN" altLang="en-US" sz="4800" u="sng" dirty="0">
                <a:solidFill>
                  <a:schemeClr val="tx1"/>
                </a:solidFill>
                <a:latin typeface="华文新魏" pitchFamily="2" charset="-122"/>
                <a:ea typeface="华文新魏" pitchFamily="2" charset="-122"/>
              </a:rPr>
              <a:t>星云 </a:t>
            </a: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170" name="Rectangle 2"/>
          <p:cNvSpPr>
            <a:spLocks noGrp="1" noChangeArrowheads="1"/>
          </p:cNvSpPr>
          <p:nvPr>
            <p:ph type="title"/>
          </p:nvPr>
        </p:nvSpPr>
        <p:spPr>
          <a:xfrm>
            <a:off x="468313" y="1628775"/>
            <a:ext cx="1368425" cy="3455988"/>
          </a:xfrm>
        </p:spPr>
        <p:txBody>
          <a:bodyPr/>
          <a:lstStyle/>
          <a:p>
            <a:r>
              <a:rPr lang="zh-CN" altLang="en-US" sz="4800" dirty="0">
                <a:solidFill>
                  <a:srgbClr val="FFFF00"/>
                </a:solidFill>
                <a:latin typeface="华文彩云" pitchFamily="2" charset="-122"/>
                <a:ea typeface="华文彩云" pitchFamily="2" charset="-122"/>
              </a:rPr>
              <a:t>旋涡星云 </a:t>
            </a:r>
          </a:p>
        </p:txBody>
      </p:sp>
      <p:pic>
        <p:nvPicPr>
          <p:cNvPr id="135172" name="Picture 4" descr="星云1"/>
          <p:cNvPicPr>
            <a:picLocks noChangeAspect="1" noChangeArrowheads="1"/>
          </p:cNvPicPr>
          <p:nvPr/>
        </p:nvPicPr>
        <p:blipFill>
          <a:blip r:embed="rId2" cstate="print"/>
          <a:srcRect/>
          <a:stretch>
            <a:fillRect/>
          </a:stretch>
        </p:blipFill>
        <p:spPr bwMode="auto">
          <a:xfrm>
            <a:off x="2413000" y="0"/>
            <a:ext cx="6731000" cy="6858000"/>
          </a:xfrm>
          <a:prstGeom prst="rect">
            <a:avLst/>
          </a:prstGeom>
          <a:noFill/>
        </p:spPr>
      </p:pic>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4258" name="Picture 2" descr="http://www.zjgxdxx.cn/kexueb/kexue-2/zutiweb/zu27/02301.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22" name="Picture 2" descr="http://www.nsfc.gov.cn/Portals/0/C_Info/ImageFile/385/kjkx2011-8-11-03.jpg"/>
          <p:cNvPicPr>
            <a:picLocks noChangeAspect="1" noChangeArrowheads="1"/>
          </p:cNvPicPr>
          <p:nvPr/>
        </p:nvPicPr>
        <p:blipFill>
          <a:blip r:embed="rId2" cstate="print"/>
          <a:srcRect/>
          <a:stretch>
            <a:fillRect/>
          </a:stretch>
        </p:blipFill>
        <p:spPr bwMode="auto">
          <a:xfrm>
            <a:off x="500034" y="46713"/>
            <a:ext cx="8215370" cy="6811288"/>
          </a:xfrm>
          <a:prstGeom prst="rect">
            <a:avLst/>
          </a:prstGeom>
          <a:noFill/>
        </p:spPr>
      </p:pic>
      <p:sp>
        <p:nvSpPr>
          <p:cNvPr id="132098" name="Rectangle 2"/>
          <p:cNvSpPr>
            <a:spLocks noGrp="1" noChangeArrowheads="1"/>
          </p:cNvSpPr>
          <p:nvPr>
            <p:ph type="title"/>
          </p:nvPr>
        </p:nvSpPr>
        <p:spPr>
          <a:xfrm>
            <a:off x="214282" y="285728"/>
            <a:ext cx="3389308" cy="871530"/>
          </a:xfrm>
          <a:noFill/>
        </p:spPr>
        <p:txBody>
          <a:bodyPr/>
          <a:lstStyle/>
          <a:p>
            <a:r>
              <a:rPr lang="zh-CN" altLang="en-US" sz="4000" dirty="0" smtClean="0">
                <a:solidFill>
                  <a:srgbClr val="FFFF00"/>
                </a:solidFill>
                <a:latin typeface="黑体" pitchFamily="2" charset="-122"/>
                <a:ea typeface="黑体" pitchFamily="2" charset="-122"/>
              </a:rPr>
              <a:t>沙漏星云</a:t>
            </a:r>
            <a:endParaRPr lang="zh-CN" altLang="en-US" sz="4000" dirty="0">
              <a:solidFill>
                <a:srgbClr val="FFFF00"/>
              </a:solidFill>
              <a:latin typeface="黑体" pitchFamily="2" charset="-122"/>
              <a:ea typeface="黑体" pitchFamily="2" charset="-122"/>
            </a:endParaRPr>
          </a:p>
        </p:txBody>
      </p:sp>
      <p:sp>
        <p:nvSpPr>
          <p:cNvPr id="8" name="TextBox 7"/>
          <p:cNvSpPr txBox="1"/>
          <p:nvPr/>
        </p:nvSpPr>
        <p:spPr>
          <a:xfrm>
            <a:off x="428596" y="5903917"/>
            <a:ext cx="8072494" cy="954107"/>
          </a:xfrm>
          <a:prstGeom prst="rect">
            <a:avLst/>
          </a:prstGeom>
          <a:solidFill>
            <a:schemeClr val="tx2">
              <a:lumMod val="10000"/>
            </a:schemeClr>
          </a:solidFill>
        </p:spPr>
        <p:txBody>
          <a:bodyPr wrap="square" rtlCol="0">
            <a:spAutoFit/>
          </a:bodyPr>
          <a:lstStyle/>
          <a:p>
            <a:r>
              <a:rPr lang="en-US" altLang="zh-CN" sz="2800" dirty="0" smtClean="0"/>
              <a:t>MyCn18</a:t>
            </a:r>
            <a:r>
              <a:rPr lang="zh-CN" altLang="en-US" sz="2800" dirty="0" smtClean="0"/>
              <a:t>距离地球大约</a:t>
            </a:r>
            <a:r>
              <a:rPr lang="en-US" altLang="zh-CN" sz="2800" dirty="0" smtClean="0"/>
              <a:t>8000</a:t>
            </a:r>
            <a:r>
              <a:rPr lang="zh-CN" altLang="en-US" sz="2800" dirty="0" smtClean="0"/>
              <a:t>光年，其中心的恒星即将耗尽时间之沙</a:t>
            </a:r>
            <a:endParaRPr lang="zh-CN" altLang="en-US" sz="2800" dirty="0"/>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3298" name="Picture 2" descr="马头星云IC434"/>
          <p:cNvPicPr>
            <a:picLocks noGrp="1" noChangeAspect="1" noChangeArrowheads="1"/>
          </p:cNvPicPr>
          <p:nvPr>
            <p:ph idx="1"/>
          </p:nvPr>
        </p:nvPicPr>
        <p:blipFill>
          <a:blip r:embed="rId2" cstate="print"/>
          <a:srcRect/>
          <a:stretch>
            <a:fillRect/>
          </a:stretch>
        </p:blipFill>
        <p:spPr bwMode="auto">
          <a:xfrm>
            <a:off x="2396414" y="0"/>
            <a:ext cx="6747586" cy="6858000"/>
          </a:xfrm>
          <a:prstGeom prst="rect">
            <a:avLst/>
          </a:prstGeom>
          <a:noFill/>
        </p:spPr>
      </p:pic>
      <p:sp>
        <p:nvSpPr>
          <p:cNvPr id="2" name="标题 1"/>
          <p:cNvSpPr>
            <a:spLocks noGrp="1"/>
          </p:cNvSpPr>
          <p:nvPr>
            <p:ph type="title"/>
          </p:nvPr>
        </p:nvSpPr>
        <p:spPr>
          <a:xfrm>
            <a:off x="1000100" y="2928934"/>
            <a:ext cx="642942" cy="1139825"/>
          </a:xfrm>
        </p:spPr>
        <p:txBody>
          <a:bodyPr/>
          <a:lstStyle/>
          <a:p>
            <a:r>
              <a:rPr lang="zh-CN" altLang="en-US" dirty="0" smtClean="0"/>
              <a:t>马头星云</a:t>
            </a:r>
            <a:r>
              <a:rPr lang="en-US" dirty="0" smtClean="0"/>
              <a:t>IC434</a:t>
            </a:r>
            <a:endParaRPr lang="zh-CN" altLang="en-US" dirty="0"/>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970" name="Picture 2" descr="蟹状星云M1"/>
          <p:cNvPicPr>
            <a:picLocks noGrp="1" noChangeAspect="1" noChangeArrowheads="1"/>
          </p:cNvPicPr>
          <p:nvPr>
            <p:ph idx="1"/>
          </p:nvPr>
        </p:nvPicPr>
        <p:blipFill>
          <a:blip r:embed="rId2" cstate="print"/>
          <a:srcRect/>
          <a:stretch>
            <a:fillRect/>
          </a:stretch>
        </p:blipFill>
        <p:spPr bwMode="auto">
          <a:xfrm>
            <a:off x="500034" y="0"/>
            <a:ext cx="8235590" cy="6858000"/>
          </a:xfrm>
          <a:prstGeom prst="rect">
            <a:avLst/>
          </a:prstGeom>
          <a:noFill/>
        </p:spPr>
      </p:pic>
      <p:sp>
        <p:nvSpPr>
          <p:cNvPr id="2" name="标题 1"/>
          <p:cNvSpPr>
            <a:spLocks noGrp="1"/>
          </p:cNvSpPr>
          <p:nvPr>
            <p:ph type="title"/>
          </p:nvPr>
        </p:nvSpPr>
        <p:spPr>
          <a:xfrm>
            <a:off x="428596" y="0"/>
            <a:ext cx="8229600" cy="1139825"/>
          </a:xfrm>
        </p:spPr>
        <p:txBody>
          <a:bodyPr/>
          <a:lstStyle/>
          <a:p>
            <a:r>
              <a:rPr lang="zh-CN" altLang="en-US" dirty="0" smtClean="0"/>
              <a:t>蟹状星云</a:t>
            </a:r>
            <a:r>
              <a:rPr lang="en-US" dirty="0" smtClean="0"/>
              <a:t>M1</a:t>
            </a:r>
            <a:endParaRPr lang="zh-CN" altLang="en-US" dirty="0"/>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2994" name="Picture 2" descr="三叶星云M20"/>
          <p:cNvPicPr>
            <a:picLocks noGrp="1" noChangeAspect="1" noChangeArrowheads="1"/>
          </p:cNvPicPr>
          <p:nvPr>
            <p:ph idx="1"/>
          </p:nvPr>
        </p:nvPicPr>
        <p:blipFill>
          <a:blip r:embed="rId2" cstate="print"/>
          <a:srcRect/>
          <a:stretch>
            <a:fillRect/>
          </a:stretch>
        </p:blipFill>
        <p:spPr bwMode="auto">
          <a:xfrm>
            <a:off x="1285852" y="-16"/>
            <a:ext cx="6858016" cy="6858016"/>
          </a:xfrm>
          <a:prstGeom prst="rect">
            <a:avLst/>
          </a:prstGeom>
          <a:noFill/>
        </p:spPr>
      </p:pic>
      <p:sp>
        <p:nvSpPr>
          <p:cNvPr id="2" name="标题 1"/>
          <p:cNvSpPr>
            <a:spLocks noGrp="1"/>
          </p:cNvSpPr>
          <p:nvPr>
            <p:ph type="title"/>
          </p:nvPr>
        </p:nvSpPr>
        <p:spPr>
          <a:xfrm>
            <a:off x="500034" y="0"/>
            <a:ext cx="8229600" cy="1139825"/>
          </a:xfrm>
        </p:spPr>
        <p:txBody>
          <a:bodyPr/>
          <a:lstStyle/>
          <a:p>
            <a:r>
              <a:rPr lang="zh-CN" altLang="en-US" dirty="0" smtClean="0"/>
              <a:t>三叶星云</a:t>
            </a:r>
            <a:r>
              <a:rPr lang="en-US" dirty="0" smtClean="0"/>
              <a:t>M20</a:t>
            </a:r>
            <a:endParaRPr lang="zh-CN" altLang="en-US" dirty="0"/>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星云IC4406"/>
          <p:cNvPicPr>
            <a:picLocks noGrp="1" noChangeAspect="1" noChangeArrowheads="1"/>
          </p:cNvPicPr>
          <p:nvPr>
            <p:ph idx="1"/>
          </p:nvPr>
        </p:nvPicPr>
        <p:blipFill>
          <a:blip r:embed="rId2" cstate="print"/>
          <a:srcRect/>
          <a:stretch>
            <a:fillRect/>
          </a:stretch>
        </p:blipFill>
        <p:spPr bwMode="auto">
          <a:xfrm>
            <a:off x="0" y="0"/>
            <a:ext cx="9132930" cy="6858000"/>
          </a:xfrm>
          <a:prstGeom prst="rect">
            <a:avLst/>
          </a:prstGeom>
          <a:noFill/>
          <a:ln>
            <a:noFill/>
          </a:ln>
        </p:spPr>
      </p:pic>
      <p:sp>
        <p:nvSpPr>
          <p:cNvPr id="2" name="标题 1"/>
          <p:cNvSpPr>
            <a:spLocks noGrp="1"/>
          </p:cNvSpPr>
          <p:nvPr>
            <p:ph type="title"/>
          </p:nvPr>
        </p:nvSpPr>
        <p:spPr>
          <a:xfrm>
            <a:off x="0" y="0"/>
            <a:ext cx="5072066" cy="1139825"/>
          </a:xfrm>
        </p:spPr>
        <p:txBody>
          <a:bodyPr/>
          <a:lstStyle/>
          <a:p>
            <a:pPr algn="l"/>
            <a:r>
              <a:rPr lang="zh-CN" altLang="en-US" dirty="0" smtClean="0"/>
              <a:t>星云</a:t>
            </a:r>
            <a:r>
              <a:rPr lang="en-US" dirty="0" smtClean="0"/>
              <a:t>IC4406</a:t>
            </a:r>
            <a:endParaRPr lang="zh-CN" altLang="en-US" dirty="0"/>
          </a:p>
        </p:txBody>
      </p:sp>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2" descr="行星状星云NGC2440 "/>
          <p:cNvPicPr>
            <a:picLocks noGrp="1" noChangeAspect="1" noChangeArrowheads="1"/>
          </p:cNvPicPr>
          <p:nvPr>
            <p:ph idx="1"/>
          </p:nvPr>
        </p:nvPicPr>
        <p:blipFill>
          <a:blip r:embed="rId2" cstate="print"/>
          <a:srcRect/>
          <a:stretch>
            <a:fillRect/>
          </a:stretch>
        </p:blipFill>
        <p:spPr bwMode="auto">
          <a:xfrm>
            <a:off x="0" y="0"/>
            <a:ext cx="9144000" cy="6869712"/>
          </a:xfrm>
          <a:prstGeom prst="rect">
            <a:avLst/>
          </a:prstGeom>
          <a:noFill/>
        </p:spPr>
      </p:pic>
      <p:sp>
        <p:nvSpPr>
          <p:cNvPr id="2" name="标题 1"/>
          <p:cNvSpPr>
            <a:spLocks noGrp="1"/>
          </p:cNvSpPr>
          <p:nvPr>
            <p:ph type="title"/>
          </p:nvPr>
        </p:nvSpPr>
        <p:spPr>
          <a:xfrm>
            <a:off x="485804" y="0"/>
            <a:ext cx="8229600" cy="1139825"/>
          </a:xfrm>
        </p:spPr>
        <p:txBody>
          <a:bodyPr/>
          <a:lstStyle/>
          <a:p>
            <a:r>
              <a:rPr lang="zh-CN" altLang="en-US" dirty="0" smtClean="0"/>
              <a:t>行星状星云</a:t>
            </a:r>
            <a:r>
              <a:rPr lang="en-US" dirty="0" smtClean="0"/>
              <a:t>NGC2440</a:t>
            </a:r>
            <a:endParaRPr lang="zh-CN" altLang="en-US" dirty="0"/>
          </a:p>
        </p:txBody>
      </p:sp>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哑铃星云M27"/>
          <p:cNvPicPr>
            <a:picLocks noGrp="1" noChangeAspect="1" noChangeArrowheads="1"/>
          </p:cNvPicPr>
          <p:nvPr>
            <p:ph idx="1"/>
          </p:nvPr>
        </p:nvPicPr>
        <p:blipFill>
          <a:blip r:embed="rId2" cstate="print"/>
          <a:srcRect/>
          <a:stretch>
            <a:fillRect/>
          </a:stretch>
        </p:blipFill>
        <p:spPr bwMode="auto">
          <a:xfrm>
            <a:off x="11555" y="0"/>
            <a:ext cx="9132445" cy="6858000"/>
          </a:xfrm>
          <a:prstGeom prst="rect">
            <a:avLst/>
          </a:prstGeom>
          <a:noFill/>
        </p:spPr>
      </p:pic>
      <p:sp>
        <p:nvSpPr>
          <p:cNvPr id="2" name="标题 1"/>
          <p:cNvSpPr>
            <a:spLocks noGrp="1"/>
          </p:cNvSpPr>
          <p:nvPr>
            <p:ph type="title"/>
          </p:nvPr>
        </p:nvSpPr>
        <p:spPr>
          <a:xfrm>
            <a:off x="4643438" y="5572140"/>
            <a:ext cx="4286280" cy="1139825"/>
          </a:xfrm>
        </p:spPr>
        <p:txBody>
          <a:bodyPr/>
          <a:lstStyle/>
          <a:p>
            <a:r>
              <a:rPr lang="zh-CN" altLang="en-US" dirty="0" smtClean="0"/>
              <a:t>哑铃星云</a:t>
            </a:r>
            <a:r>
              <a:rPr lang="en-US" dirty="0" smtClean="0"/>
              <a:t>M27</a:t>
            </a:r>
            <a:endParaRPr lang="zh-CN" altLang="en-US" dirty="0"/>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7090" name="Picture 2" descr="http://astronomy.uua.cn/uploadfile/picture/uploadpics/200811/20081121024746876.jpg"/>
          <p:cNvPicPr>
            <a:picLocks noGrp="1" noChangeAspect="1" noChangeArrowheads="1"/>
          </p:cNvPicPr>
          <p:nvPr>
            <p:ph idx="1"/>
          </p:nvPr>
        </p:nvPicPr>
        <p:blipFill>
          <a:blip r:embed="rId2" cstate="print"/>
          <a:srcRect/>
          <a:stretch>
            <a:fillRect/>
          </a:stretch>
        </p:blipFill>
        <p:spPr bwMode="auto">
          <a:xfrm>
            <a:off x="1643074" y="9855"/>
            <a:ext cx="7000892" cy="6848145"/>
          </a:xfrm>
          <a:prstGeom prst="rect">
            <a:avLst/>
          </a:prstGeom>
          <a:noFill/>
        </p:spPr>
      </p:pic>
      <p:sp>
        <p:nvSpPr>
          <p:cNvPr id="2" name="标题 1"/>
          <p:cNvSpPr>
            <a:spLocks noGrp="1"/>
          </p:cNvSpPr>
          <p:nvPr>
            <p:ph type="title"/>
          </p:nvPr>
        </p:nvSpPr>
        <p:spPr>
          <a:xfrm>
            <a:off x="642910" y="2928934"/>
            <a:ext cx="714380" cy="1139825"/>
          </a:xfrm>
        </p:spPr>
        <p:txBody>
          <a:bodyPr vert="horz"/>
          <a:lstStyle/>
          <a:p>
            <a:r>
              <a:rPr lang="zh-CN" altLang="en-US" sz="3600" dirty="0" smtClean="0"/>
              <a:t>鬼头星云</a:t>
            </a:r>
            <a:r>
              <a:rPr lang="en-US" sz="3600" dirty="0" smtClean="0"/>
              <a:t>NGC</a:t>
            </a:r>
            <a:br>
              <a:rPr lang="en-US" sz="3600" dirty="0" smtClean="0"/>
            </a:br>
            <a:r>
              <a:rPr lang="en-US" sz="3600" dirty="0" smtClean="0"/>
              <a:t>2</a:t>
            </a:r>
            <a:br>
              <a:rPr lang="en-US" sz="3600" dirty="0" smtClean="0"/>
            </a:br>
            <a:r>
              <a:rPr lang="en-US" sz="3600" dirty="0" smtClean="0"/>
              <a:t>0</a:t>
            </a:r>
            <a:br>
              <a:rPr lang="en-US" sz="3600" dirty="0" smtClean="0"/>
            </a:br>
            <a:r>
              <a:rPr lang="en-US" sz="3600" dirty="0" smtClean="0"/>
              <a:t>8</a:t>
            </a:r>
            <a:br>
              <a:rPr lang="en-US" sz="3600" dirty="0" smtClean="0"/>
            </a:br>
            <a:r>
              <a:rPr lang="en-US" sz="3600" dirty="0" smtClean="0"/>
              <a:t>0</a:t>
            </a:r>
            <a:endParaRPr lang="zh-CN" altLang="en-US" sz="3600" dirty="0"/>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年轻白矮星">
            <a:hlinkClick r:id="rId2"/>
          </p:cNvPr>
          <p:cNvPicPr>
            <a:picLocks noGrp="1" noChangeAspect="1" noChangeArrowheads="1"/>
          </p:cNvPicPr>
          <p:nvPr>
            <p:ph idx="1"/>
          </p:nvPr>
        </p:nvPicPr>
        <p:blipFill>
          <a:blip r:embed="rId3" cstate="print"/>
          <a:srcRect/>
          <a:stretch>
            <a:fillRect/>
          </a:stretch>
        </p:blipFill>
        <p:spPr bwMode="auto">
          <a:xfrm>
            <a:off x="0" y="0"/>
            <a:ext cx="9144000" cy="6858000"/>
          </a:xfrm>
          <a:prstGeom prst="rect">
            <a:avLst/>
          </a:prstGeom>
          <a:noFill/>
        </p:spPr>
      </p:pic>
      <p:sp>
        <p:nvSpPr>
          <p:cNvPr id="8" name="矩形 7"/>
          <p:cNvSpPr/>
          <p:nvPr/>
        </p:nvSpPr>
        <p:spPr>
          <a:xfrm>
            <a:off x="5429256" y="5786454"/>
            <a:ext cx="3714744" cy="1071546"/>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00695" y="5857892"/>
            <a:ext cx="3643306" cy="830997"/>
          </a:xfrm>
          <a:prstGeom prst="rect">
            <a:avLst/>
          </a:prstGeom>
          <a:solidFill>
            <a:schemeClr val="accent4">
              <a:lumMod val="10000"/>
            </a:schemeClr>
          </a:solidFill>
        </p:spPr>
        <p:txBody>
          <a:bodyPr wrap="square">
            <a:spAutoFit/>
          </a:bodyPr>
          <a:lstStyle/>
          <a:p>
            <a:pPr algn="ctr"/>
            <a:r>
              <a:rPr lang="zh-CN" altLang="en-US" sz="4800" dirty="0" smtClean="0">
                <a:latin typeface="黑体" pitchFamily="2" charset="-122"/>
                <a:ea typeface="黑体" pitchFamily="2" charset="-122"/>
              </a:rPr>
              <a:t>年轻白矮星</a:t>
            </a:r>
            <a:endParaRPr lang="zh-CN" altLang="en-US" sz="4800" dirty="0">
              <a:latin typeface="黑体" pitchFamily="2" charset="-122"/>
              <a:ea typeface="黑体" pitchFamily="2" charset="-122"/>
            </a:endParaRPr>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descr="固定轴环绕">
            <a:hlinkClick r:id="rId2"/>
          </p:cNvPr>
          <p:cNvPicPr>
            <a:picLocks noGrp="1" noChangeAspect="1" noChangeArrowheads="1"/>
          </p:cNvPicPr>
          <p:nvPr>
            <p:ph idx="1"/>
          </p:nvPr>
        </p:nvPicPr>
        <p:blipFill>
          <a:blip r:embed="rId3" cstate="print"/>
          <a:srcRect/>
          <a:stretch>
            <a:fillRect/>
          </a:stretch>
        </p:blipFill>
        <p:spPr bwMode="auto">
          <a:xfrm>
            <a:off x="0" y="0"/>
            <a:ext cx="9144000" cy="6858000"/>
          </a:xfrm>
          <a:prstGeom prst="rect">
            <a:avLst/>
          </a:prstGeom>
          <a:noFill/>
        </p:spPr>
      </p:pic>
      <p:pic>
        <p:nvPicPr>
          <p:cNvPr id="224260" name="Picture 4"/>
          <p:cNvPicPr>
            <a:picLocks noChangeAspect="1" noChangeArrowheads="1"/>
          </p:cNvPicPr>
          <p:nvPr/>
        </p:nvPicPr>
        <p:blipFill>
          <a:blip r:embed="rId4" cstate="print"/>
          <a:srcRect/>
          <a:stretch>
            <a:fillRect/>
          </a:stretch>
        </p:blipFill>
        <p:spPr bwMode="auto">
          <a:xfrm>
            <a:off x="4857752" y="5572140"/>
            <a:ext cx="4286248" cy="1285860"/>
          </a:xfrm>
          <a:prstGeom prst="rect">
            <a:avLst/>
          </a:prstGeom>
          <a:noFill/>
          <a:ln w="9525">
            <a:noFill/>
            <a:miter lim="800000"/>
            <a:headEnd/>
            <a:tailEnd/>
          </a:ln>
          <a:effectLst/>
        </p:spPr>
      </p:pic>
      <p:sp>
        <p:nvSpPr>
          <p:cNvPr id="7" name="矩形 6"/>
          <p:cNvSpPr/>
          <p:nvPr/>
        </p:nvSpPr>
        <p:spPr>
          <a:xfrm>
            <a:off x="4857752" y="5534561"/>
            <a:ext cx="4286248" cy="1323439"/>
          </a:xfrm>
          <a:prstGeom prst="rect">
            <a:avLst/>
          </a:prstGeom>
        </p:spPr>
        <p:txBody>
          <a:bodyPr wrap="square">
            <a:spAutoFit/>
          </a:bodyPr>
          <a:lstStyle/>
          <a:p>
            <a:pPr algn="ctr"/>
            <a:r>
              <a:rPr lang="zh-CN" altLang="en-US" sz="4000" dirty="0" smtClean="0">
                <a:latin typeface="+mj-ea"/>
                <a:ea typeface="+mj-ea"/>
              </a:rPr>
              <a:t>双星系</a:t>
            </a:r>
            <a:r>
              <a:rPr lang="en-US" altLang="zh-CN" sz="4000" dirty="0" smtClean="0">
                <a:latin typeface="+mj-ea"/>
                <a:ea typeface="+mj-ea"/>
              </a:rPr>
              <a:t>J0806</a:t>
            </a:r>
            <a:r>
              <a:rPr lang="zh-CN" altLang="en-US" sz="4000" dirty="0" smtClean="0">
                <a:latin typeface="+mj-ea"/>
                <a:ea typeface="+mj-ea"/>
              </a:rPr>
              <a:t>的</a:t>
            </a:r>
            <a:endParaRPr lang="en-US" altLang="zh-CN" sz="4000" dirty="0" smtClean="0">
              <a:latin typeface="+mj-ea"/>
              <a:ea typeface="+mj-ea"/>
            </a:endParaRPr>
          </a:p>
          <a:p>
            <a:pPr algn="ctr"/>
            <a:r>
              <a:rPr lang="zh-CN" altLang="en-US" sz="4000" dirty="0" smtClean="0">
                <a:latin typeface="+mj-ea"/>
                <a:ea typeface="+mj-ea"/>
              </a:rPr>
              <a:t>两颗白矮星</a:t>
            </a:r>
            <a:endParaRPr lang="zh-CN" altLang="en-US" sz="4000" dirty="0">
              <a:latin typeface="+mj-ea"/>
              <a:ea typeface="+mj-ea"/>
            </a:endParaRP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23234" name="Picture 2" descr="http://www.ivsky.com/Photo/UploadFiles/2009-6/2009627224637312.jpg"/>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6306" name="Picture 2" descr="白矮星吃彗星">
            <a:hlinkClick r:id="rId2"/>
          </p:cNvPr>
          <p:cNvPicPr>
            <a:picLocks noGrp="1" noChangeAspect="1" noChangeArrowheads="1"/>
          </p:cNvPicPr>
          <p:nvPr>
            <p:ph idx="1"/>
          </p:nvPr>
        </p:nvPicPr>
        <p:blipFill>
          <a:blip r:embed="rId3" cstate="print"/>
          <a:srcRect/>
          <a:stretch>
            <a:fillRect/>
          </a:stretch>
        </p:blipFill>
        <p:spPr bwMode="auto">
          <a:xfrm>
            <a:off x="285720" y="-22"/>
            <a:ext cx="8572528" cy="6858022"/>
          </a:xfrm>
          <a:prstGeom prst="rect">
            <a:avLst/>
          </a:prstGeom>
          <a:noFill/>
        </p:spPr>
      </p:pic>
      <p:pic>
        <p:nvPicPr>
          <p:cNvPr id="226307" name="Picture 3"/>
          <p:cNvPicPr>
            <a:picLocks noChangeAspect="1" noChangeArrowheads="1"/>
          </p:cNvPicPr>
          <p:nvPr/>
        </p:nvPicPr>
        <p:blipFill>
          <a:blip r:embed="rId4" cstate="print"/>
          <a:srcRect/>
          <a:stretch>
            <a:fillRect/>
          </a:stretch>
        </p:blipFill>
        <p:spPr bwMode="auto">
          <a:xfrm>
            <a:off x="6697142" y="5572140"/>
            <a:ext cx="2127792" cy="1285860"/>
          </a:xfrm>
          <a:prstGeom prst="rect">
            <a:avLst/>
          </a:prstGeom>
          <a:noFill/>
          <a:ln w="9525">
            <a:noFill/>
            <a:miter lim="800000"/>
            <a:headEnd/>
            <a:tailEnd/>
          </a:ln>
          <a:effectLst/>
        </p:spPr>
      </p:pic>
      <p:sp>
        <p:nvSpPr>
          <p:cNvPr id="5" name="矩形 4"/>
          <p:cNvSpPr/>
          <p:nvPr/>
        </p:nvSpPr>
        <p:spPr>
          <a:xfrm>
            <a:off x="357158" y="214290"/>
            <a:ext cx="3428992" cy="707886"/>
          </a:xfrm>
          <a:prstGeom prst="rect">
            <a:avLst/>
          </a:prstGeom>
          <a:noFill/>
        </p:spPr>
        <p:txBody>
          <a:bodyPr wrap="square">
            <a:spAutoFit/>
          </a:bodyPr>
          <a:lstStyle/>
          <a:p>
            <a:r>
              <a:rPr lang="zh-CN" altLang="en-US" sz="4000" dirty="0" smtClean="0">
                <a:latin typeface="黑体" pitchFamily="2" charset="-122"/>
                <a:ea typeface="黑体" pitchFamily="2" charset="-122"/>
              </a:rPr>
              <a:t>白矮星吃彗星</a:t>
            </a:r>
            <a:endParaRPr lang="zh-CN" altLang="en-US" sz="4000" dirty="0">
              <a:latin typeface="黑体" pitchFamily="2" charset="-122"/>
              <a:ea typeface="黑体" pitchFamily="2" charset="-122"/>
            </a:endParaRPr>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9138" name="Picture 2" descr="老人星"/>
          <p:cNvPicPr>
            <a:picLocks noGrp="1" noChangeAspect="1" noChangeArrowheads="1"/>
          </p:cNvPicPr>
          <p:nvPr>
            <p:ph idx="1"/>
          </p:nvPr>
        </p:nvPicPr>
        <p:blipFill>
          <a:blip r:embed="rId2" cstate="print"/>
          <a:srcRect/>
          <a:stretch>
            <a:fillRect/>
          </a:stretch>
        </p:blipFill>
        <p:spPr bwMode="auto">
          <a:xfrm>
            <a:off x="2214546" y="0"/>
            <a:ext cx="5357818" cy="6887232"/>
          </a:xfrm>
          <a:prstGeom prst="rect">
            <a:avLst/>
          </a:prstGeom>
          <a:noFill/>
        </p:spPr>
      </p:pic>
      <p:sp>
        <p:nvSpPr>
          <p:cNvPr id="2" name="标题 1"/>
          <p:cNvSpPr>
            <a:spLocks noGrp="1"/>
          </p:cNvSpPr>
          <p:nvPr>
            <p:ph type="title"/>
          </p:nvPr>
        </p:nvSpPr>
        <p:spPr>
          <a:xfrm>
            <a:off x="714348" y="0"/>
            <a:ext cx="8229600" cy="1139825"/>
          </a:xfrm>
        </p:spPr>
        <p:txBody>
          <a:bodyPr/>
          <a:lstStyle/>
          <a:p>
            <a:r>
              <a:rPr lang="zh-CN" altLang="en-US" dirty="0" smtClean="0"/>
              <a:t>老人星</a:t>
            </a:r>
            <a:endParaRPr lang="zh-CN" altLang="en-US" dirty="0"/>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9378" name="Picture 2" descr="星系NGC1365"/>
          <p:cNvPicPr>
            <a:picLocks noGrp="1" noChangeAspect="1" noChangeArrowheads="1"/>
          </p:cNvPicPr>
          <p:nvPr>
            <p:ph idx="1"/>
          </p:nvPr>
        </p:nvPicPr>
        <p:blipFill>
          <a:blip r:embed="rId2" cstate="print"/>
          <a:srcRect/>
          <a:stretch>
            <a:fillRect/>
          </a:stretch>
        </p:blipFill>
        <p:spPr bwMode="auto">
          <a:xfrm>
            <a:off x="1214414" y="0"/>
            <a:ext cx="6858016" cy="6858016"/>
          </a:xfrm>
          <a:prstGeom prst="rect">
            <a:avLst/>
          </a:prstGeom>
          <a:noFill/>
        </p:spPr>
      </p:pic>
      <p:sp>
        <p:nvSpPr>
          <p:cNvPr id="6" name="矩形 5"/>
          <p:cNvSpPr/>
          <p:nvPr/>
        </p:nvSpPr>
        <p:spPr>
          <a:xfrm>
            <a:off x="5286412" y="6078700"/>
            <a:ext cx="4572000" cy="707886"/>
          </a:xfrm>
          <a:prstGeom prst="rect">
            <a:avLst/>
          </a:prstGeom>
        </p:spPr>
        <p:txBody>
          <a:bodyPr>
            <a:spAutoFit/>
          </a:bodyPr>
          <a:lstStyle/>
          <a:p>
            <a:pPr algn="ctr"/>
            <a:r>
              <a:rPr lang="zh-CN" altLang="en-US" sz="4000" dirty="0" smtClean="0">
                <a:latin typeface="黑体" pitchFamily="2" charset="-122"/>
                <a:ea typeface="黑体" pitchFamily="2" charset="-122"/>
              </a:rPr>
              <a:t>星系</a:t>
            </a:r>
            <a:r>
              <a:rPr lang="en-US" sz="4000" dirty="0" smtClean="0">
                <a:latin typeface="黑体" pitchFamily="2" charset="-122"/>
                <a:ea typeface="黑体" pitchFamily="2" charset="-122"/>
              </a:rPr>
              <a:t>NGC1365</a:t>
            </a:r>
            <a:endParaRPr lang="zh-CN" altLang="en-US" sz="4000" dirty="0">
              <a:latin typeface="黑体" pitchFamily="2" charset="-122"/>
              <a:ea typeface="黑体" pitchFamily="2" charset="-122"/>
            </a:endParaRP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130" name="Rectangle 2"/>
          <p:cNvSpPr>
            <a:spLocks noGrp="1" noChangeArrowheads="1"/>
          </p:cNvSpPr>
          <p:nvPr>
            <p:ph type="title"/>
          </p:nvPr>
        </p:nvSpPr>
        <p:spPr>
          <a:xfrm>
            <a:off x="900113" y="2708275"/>
            <a:ext cx="649287" cy="1139825"/>
          </a:xfrm>
        </p:spPr>
        <p:txBody>
          <a:bodyPr/>
          <a:lstStyle/>
          <a:p>
            <a:r>
              <a:rPr lang="zh-CN" altLang="en-US" sz="3600">
                <a:solidFill>
                  <a:srgbClr val="00FFFF"/>
                </a:solidFill>
                <a:latin typeface="隶书" pitchFamily="49" charset="-122"/>
                <a:ea typeface="隶书" pitchFamily="49" charset="-122"/>
              </a:rPr>
              <a:t>麒麟座</a:t>
            </a:r>
            <a:r>
              <a:rPr lang="en-US" altLang="zh-CN" sz="3600">
                <a:solidFill>
                  <a:srgbClr val="00FFFF"/>
                </a:solidFill>
                <a:latin typeface="隶书" pitchFamily="49" charset="-122"/>
                <a:ea typeface="隶书" pitchFamily="49" charset="-122"/>
              </a:rPr>
              <a:t>V838</a:t>
            </a:r>
            <a:r>
              <a:rPr lang="zh-CN" altLang="en-US" sz="3600">
                <a:solidFill>
                  <a:srgbClr val="00FFFF"/>
                </a:solidFill>
                <a:latin typeface="隶书" pitchFamily="49" charset="-122"/>
                <a:ea typeface="隶书" pitchFamily="49" charset="-122"/>
              </a:rPr>
              <a:t>的扩展光晕图像 </a:t>
            </a:r>
          </a:p>
        </p:txBody>
      </p:sp>
      <p:pic>
        <p:nvPicPr>
          <p:cNvPr id="176131" name="Picture 3" descr="1"/>
          <p:cNvPicPr>
            <a:picLocks noChangeAspect="1" noChangeArrowheads="1"/>
          </p:cNvPicPr>
          <p:nvPr/>
        </p:nvPicPr>
        <p:blipFill>
          <a:blip r:embed="rId2" cstate="print"/>
          <a:srcRect/>
          <a:stretch>
            <a:fillRect/>
          </a:stretch>
        </p:blipFill>
        <p:spPr bwMode="auto">
          <a:xfrm>
            <a:off x="1928794" y="0"/>
            <a:ext cx="5781675" cy="6858000"/>
          </a:xfrm>
          <a:prstGeom prst="rect">
            <a:avLst/>
          </a:prstGeom>
          <a:noFill/>
        </p:spPr>
      </p:pic>
      <p:sp>
        <p:nvSpPr>
          <p:cNvPr id="5" name="矩形 4"/>
          <p:cNvSpPr/>
          <p:nvPr/>
        </p:nvSpPr>
        <p:spPr>
          <a:xfrm>
            <a:off x="1857356" y="-24"/>
            <a:ext cx="6286544" cy="42860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00958" y="285728"/>
            <a:ext cx="571504" cy="657227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descr="仙女座"/>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136194" name="Rectangle 2"/>
          <p:cNvSpPr>
            <a:spLocks noGrp="1" noChangeArrowheads="1"/>
          </p:cNvSpPr>
          <p:nvPr>
            <p:ph type="title"/>
          </p:nvPr>
        </p:nvSpPr>
        <p:spPr>
          <a:xfrm>
            <a:off x="-541338" y="5589588"/>
            <a:ext cx="5365751" cy="1139825"/>
          </a:xfrm>
        </p:spPr>
        <p:txBody>
          <a:bodyPr/>
          <a:lstStyle/>
          <a:p>
            <a:r>
              <a:rPr lang="zh-CN" altLang="en-US">
                <a:solidFill>
                  <a:srgbClr val="66FFFF"/>
                </a:solidFill>
                <a:ea typeface="华文彩云" pitchFamily="2" charset="-122"/>
              </a:rPr>
              <a:t>仙女座大星系</a:t>
            </a: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0" name="Picture 4" descr="阔边帽星系"/>
          <p:cNvPicPr>
            <a:picLocks noChangeAspect="1" noChangeArrowheads="1"/>
          </p:cNvPicPr>
          <p:nvPr/>
        </p:nvPicPr>
        <p:blipFill>
          <a:blip r:embed="rId2" cstate="print"/>
          <a:srcRect/>
          <a:stretch>
            <a:fillRect/>
          </a:stretch>
        </p:blipFill>
        <p:spPr bwMode="auto">
          <a:xfrm>
            <a:off x="0" y="0"/>
            <a:ext cx="9144000" cy="6859588"/>
          </a:xfrm>
          <a:prstGeom prst="rect">
            <a:avLst/>
          </a:prstGeom>
          <a:noFill/>
        </p:spPr>
      </p:pic>
      <p:sp>
        <p:nvSpPr>
          <p:cNvPr id="142338" name="Rectangle 2"/>
          <p:cNvSpPr>
            <a:spLocks noGrp="1" noChangeArrowheads="1"/>
          </p:cNvSpPr>
          <p:nvPr>
            <p:ph type="title"/>
          </p:nvPr>
        </p:nvSpPr>
        <p:spPr/>
        <p:txBody>
          <a:bodyPr/>
          <a:lstStyle/>
          <a:p>
            <a:r>
              <a:rPr lang="zh-CN" altLang="en-US">
                <a:solidFill>
                  <a:schemeClr val="tx1"/>
                </a:solidFill>
                <a:ea typeface="华文彩云" pitchFamily="2" charset="-122"/>
              </a:rPr>
              <a:t>阔边帽星系</a:t>
            </a: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p:cNvGrpSpPr/>
          <p:nvPr/>
        </p:nvGrpSpPr>
        <p:grpSpPr>
          <a:xfrm>
            <a:off x="0" y="-10985"/>
            <a:ext cx="9144000" cy="6858001"/>
            <a:chOff x="0" y="0"/>
            <a:chExt cx="9144000" cy="6858001"/>
          </a:xfrm>
        </p:grpSpPr>
        <p:sp>
          <p:nvSpPr>
            <p:cNvPr id="9" name="矩形 8"/>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7"/>
            <p:cNvGrpSpPr/>
            <p:nvPr/>
          </p:nvGrpSpPr>
          <p:grpSpPr>
            <a:xfrm>
              <a:off x="1928794" y="0"/>
              <a:ext cx="5715008" cy="6858001"/>
              <a:chOff x="0" y="-1"/>
              <a:chExt cx="5715008" cy="6858001"/>
            </a:xfrm>
          </p:grpSpPr>
          <p:pic>
            <p:nvPicPr>
              <p:cNvPr id="225282" name="Picture 2" descr="http://qiwenw.cn/UploadFiles/200904/20090425202440364.jpg"/>
              <p:cNvPicPr>
                <a:picLocks noChangeAspect="1" noChangeArrowheads="1"/>
              </p:cNvPicPr>
              <p:nvPr/>
            </p:nvPicPr>
            <p:blipFill>
              <a:blip r:embed="rId2" cstate="print"/>
              <a:srcRect/>
              <a:stretch>
                <a:fillRect/>
              </a:stretch>
            </p:blipFill>
            <p:spPr bwMode="auto">
              <a:xfrm>
                <a:off x="0" y="-1"/>
                <a:ext cx="5715008" cy="6858001"/>
              </a:xfrm>
              <a:prstGeom prst="rect">
                <a:avLst/>
              </a:prstGeom>
              <a:noFill/>
              <a:ln>
                <a:noFill/>
              </a:ln>
            </p:spPr>
          </p:pic>
          <p:sp>
            <p:nvSpPr>
              <p:cNvPr id="7" name="矩形 6"/>
              <p:cNvSpPr/>
              <p:nvPr/>
            </p:nvSpPr>
            <p:spPr>
              <a:xfrm>
                <a:off x="4000496" y="6143644"/>
                <a:ext cx="1714512" cy="71435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39448" y="142864"/>
              <a:ext cx="2441694" cy="769441"/>
            </a:xfrm>
            <a:prstGeom prst="rect">
              <a:avLst/>
            </a:prstGeom>
            <a:ln>
              <a:noFill/>
            </a:ln>
          </p:spPr>
          <p:txBody>
            <a:bodyPr wrap="none">
              <a:spAutoFit/>
            </a:bodyPr>
            <a:lstStyle/>
            <a:p>
              <a:r>
                <a:rPr lang="zh-CN" altLang="en-US" sz="4400" dirty="0" smtClean="0">
                  <a:latin typeface="黑体" pitchFamily="2" charset="-122"/>
                  <a:ea typeface="黑体" pitchFamily="2" charset="-122"/>
                </a:rPr>
                <a:t>宇宙喷泉</a:t>
              </a:r>
              <a:endParaRPr lang="zh-CN" altLang="en-US" sz="4400" dirty="0">
                <a:latin typeface="黑体" pitchFamily="2" charset="-122"/>
                <a:ea typeface="黑体" pitchFamily="2" charset="-122"/>
              </a:endParaRPr>
            </a:p>
          </p:txBody>
        </p:sp>
        <p:sp>
          <p:nvSpPr>
            <p:cNvPr id="10" name="矩形 9"/>
            <p:cNvSpPr/>
            <p:nvPr/>
          </p:nvSpPr>
          <p:spPr>
            <a:xfrm>
              <a:off x="1785918" y="0"/>
              <a:ext cx="1071570" cy="2857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14514" y="4797152"/>
            <a:ext cx="5948230" cy="1815882"/>
          </a:xfrm>
          <a:prstGeom prst="rect">
            <a:avLst/>
          </a:prstGeom>
        </p:spPr>
        <p:txBody>
          <a:bodyPr wrap="square">
            <a:spAutoFit/>
          </a:bodyPr>
          <a:lstStyle/>
          <a:p>
            <a:r>
              <a:rPr lang="en-US" altLang="zh-CN" sz="2800" dirty="0">
                <a:solidFill>
                  <a:srgbClr val="FFFF00"/>
                </a:solidFill>
                <a:latin typeface="+mj-ea"/>
                <a:ea typeface="+mj-ea"/>
              </a:rPr>
              <a:t>Arp194</a:t>
            </a:r>
            <a:r>
              <a:rPr lang="zh-CN" altLang="en-US" sz="2800" dirty="0" smtClean="0">
                <a:solidFill>
                  <a:srgbClr val="FFFF00"/>
                </a:solidFill>
                <a:latin typeface="+mj-ea"/>
                <a:ea typeface="+mj-ea"/>
              </a:rPr>
              <a:t>星系系统</a:t>
            </a:r>
            <a:r>
              <a:rPr lang="zh-CN" altLang="en-US" sz="2800" dirty="0" smtClean="0">
                <a:solidFill>
                  <a:srgbClr val="FFFF00"/>
                </a:solidFill>
              </a:rPr>
              <a:t>：</a:t>
            </a:r>
            <a:endParaRPr lang="en-US" altLang="zh-CN" sz="2800" dirty="0" smtClean="0">
              <a:solidFill>
                <a:srgbClr val="FFFF00"/>
              </a:solidFill>
            </a:endParaRPr>
          </a:p>
          <a:p>
            <a:pPr marL="914400" lvl="1" indent="-457200">
              <a:buFont typeface="Arial" panose="020B0604020202020204" pitchFamily="34" charset="0"/>
              <a:buChar char="•"/>
            </a:pPr>
            <a:r>
              <a:rPr lang="zh-CN" altLang="en-US" sz="2800" dirty="0" smtClean="0">
                <a:solidFill>
                  <a:srgbClr val="FFFF00"/>
                </a:solidFill>
              </a:rPr>
              <a:t>多</a:t>
            </a:r>
            <a:r>
              <a:rPr lang="zh-CN" altLang="en-US" sz="2800" dirty="0">
                <a:solidFill>
                  <a:srgbClr val="FFFF00"/>
                </a:solidFill>
              </a:rPr>
              <a:t>个</a:t>
            </a:r>
            <a:r>
              <a:rPr lang="zh-CN" altLang="en-US" sz="2800" dirty="0" smtClean="0">
                <a:solidFill>
                  <a:srgbClr val="FFFF00"/>
                </a:solidFill>
              </a:rPr>
              <a:t>星系</a:t>
            </a:r>
            <a:endParaRPr lang="en-US" altLang="zh-CN" sz="2800" dirty="0" smtClean="0">
              <a:solidFill>
                <a:srgbClr val="FFFF00"/>
              </a:solidFill>
            </a:endParaRPr>
          </a:p>
          <a:p>
            <a:pPr marL="914400" lvl="1" indent="-457200">
              <a:buFont typeface="Arial" panose="020B0604020202020204" pitchFamily="34" charset="0"/>
              <a:buChar char="•"/>
            </a:pPr>
            <a:r>
              <a:rPr lang="zh-CN" altLang="en-US" sz="2800" dirty="0" smtClean="0">
                <a:solidFill>
                  <a:srgbClr val="FFFF00"/>
                </a:solidFill>
              </a:rPr>
              <a:t>向</a:t>
            </a:r>
            <a:r>
              <a:rPr lang="zh-CN" altLang="en-US" sz="2800" dirty="0">
                <a:solidFill>
                  <a:srgbClr val="FFFF00"/>
                </a:solidFill>
              </a:rPr>
              <a:t>四周延伸</a:t>
            </a:r>
            <a:r>
              <a:rPr lang="en-US" altLang="zh-CN" sz="2800" dirty="0">
                <a:solidFill>
                  <a:srgbClr val="FFFF00"/>
                </a:solidFill>
              </a:rPr>
              <a:t>10</a:t>
            </a:r>
            <a:r>
              <a:rPr lang="zh-CN" altLang="en-US" sz="2800" dirty="0">
                <a:solidFill>
                  <a:srgbClr val="FFFF00"/>
                </a:solidFill>
              </a:rPr>
              <a:t>万光年的恒星、气体、尘埃</a:t>
            </a:r>
            <a:r>
              <a:rPr lang="zh-CN" altLang="en-US" sz="2800" dirty="0" smtClean="0">
                <a:solidFill>
                  <a:srgbClr val="FFFF00"/>
                </a:solidFill>
              </a:rPr>
              <a:t>等</a:t>
            </a:r>
            <a:endParaRPr lang="zh-CN" altLang="en-US" sz="2800" dirty="0">
              <a:solidFill>
                <a:srgbClr val="FFFF00"/>
              </a:solidFill>
            </a:endParaRP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6" name="Rectangle 8"/>
          <p:cNvSpPr>
            <a:spLocks noGrp="1" noChangeArrowheads="1"/>
          </p:cNvSpPr>
          <p:nvPr>
            <p:ph type="title"/>
          </p:nvPr>
        </p:nvSpPr>
        <p:spPr/>
        <p:txBody>
          <a:bodyPr/>
          <a:lstStyle/>
          <a:p>
            <a:r>
              <a:rPr lang="en-US" altLang="zh-CN" dirty="0" smtClean="0">
                <a:solidFill>
                  <a:srgbClr val="FFFFFF"/>
                </a:solidFill>
              </a:rPr>
              <a:t>2.2 </a:t>
            </a:r>
            <a:r>
              <a:rPr lang="zh-CN" altLang="en-US" dirty="0" smtClean="0">
                <a:solidFill>
                  <a:srgbClr val="FFFFFF"/>
                </a:solidFill>
              </a:rPr>
              <a:t>银河系和太阳系</a:t>
            </a:r>
            <a:endParaRPr lang="zh-CN" altLang="en-US" dirty="0">
              <a:solidFill>
                <a:srgbClr val="FFFFFF"/>
              </a:solidFill>
            </a:endParaRPr>
          </a:p>
        </p:txBody>
      </p:sp>
      <p:graphicFrame>
        <p:nvGraphicFramePr>
          <p:cNvPr id="4" name="图示 3"/>
          <p:cNvGraphicFramePr/>
          <p:nvPr>
            <p:extLst>
              <p:ext uri="{D42A27DB-BD31-4B8C-83A1-F6EECF244321}">
                <p14:modId xmlns:p14="http://schemas.microsoft.com/office/powerpoint/2010/main" val="2420241798"/>
              </p:ext>
            </p:extLst>
          </p:nvPr>
        </p:nvGraphicFramePr>
        <p:xfrm>
          <a:off x="457200" y="2132856"/>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395536" y="1484784"/>
            <a:ext cx="2852063" cy="646331"/>
          </a:xfrm>
          <a:prstGeom prst="rect">
            <a:avLst/>
          </a:prstGeom>
        </p:spPr>
        <p:txBody>
          <a:bodyPr wrap="none">
            <a:spAutoFit/>
          </a:bodyPr>
          <a:lstStyle/>
          <a:p>
            <a:r>
              <a:rPr lang="en-US" altLang="zh-CN" sz="3600" kern="0" dirty="0" smtClean="0">
                <a:solidFill>
                  <a:srgbClr val="FFFFFF"/>
                </a:solidFill>
                <a:effectLst>
                  <a:outerShdw blurRad="38100" dist="38100" dir="2700000" algn="tl">
                    <a:srgbClr val="000000"/>
                  </a:outerShdw>
                </a:effectLst>
                <a:latin typeface="Arial"/>
                <a:ea typeface="黑体"/>
                <a:cs typeface="+mj-cs"/>
              </a:rPr>
              <a:t>2.2.1  </a:t>
            </a:r>
            <a:r>
              <a:rPr lang="zh-CN" altLang="en-US" sz="3600" kern="0" dirty="0">
                <a:solidFill>
                  <a:srgbClr val="FFFFFF"/>
                </a:solidFill>
                <a:effectLst>
                  <a:outerShdw blurRad="38100" dist="38100" dir="2700000" algn="tl">
                    <a:srgbClr val="000000"/>
                  </a:outerShdw>
                </a:effectLst>
                <a:latin typeface="Arial"/>
                <a:ea typeface="黑体"/>
                <a:cs typeface="+mj-cs"/>
              </a:rPr>
              <a:t>银河系</a:t>
            </a:r>
            <a:endParaRPr lang="zh-CN" altLang="en-US" sz="4800" dirty="0"/>
          </a:p>
        </p:txBody>
      </p:sp>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7" name="Picture 5" descr="bff5f6ce8d12271e93457e72">
            <a:hlinkClick r:id="rId2"/>
          </p:cNvPr>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 name="矩形 2"/>
          <p:cNvSpPr/>
          <p:nvPr/>
        </p:nvSpPr>
        <p:spPr>
          <a:xfrm>
            <a:off x="7072330" y="5857892"/>
            <a:ext cx="1723549" cy="707886"/>
          </a:xfrm>
          <a:prstGeom prst="rect">
            <a:avLst/>
          </a:prstGeom>
        </p:spPr>
        <p:txBody>
          <a:bodyPr wrap="none">
            <a:spAutoFit/>
          </a:bodyPr>
          <a:lstStyle/>
          <a:p>
            <a:r>
              <a:rPr lang="zh-CN" altLang="en-US" sz="4000" dirty="0" smtClean="0">
                <a:latin typeface="黑体" pitchFamily="2" charset="-122"/>
                <a:ea typeface="黑体" pitchFamily="2" charset="-122"/>
              </a:rPr>
              <a:t>银河系</a:t>
            </a:r>
            <a:endParaRPr lang="zh-CN" altLang="en-US" sz="4000" dirty="0">
              <a:latin typeface="黑体" pitchFamily="2" charset="-122"/>
              <a:ea typeface="黑体" pitchFamily="2" charset="-122"/>
            </a:endParaRPr>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0" y="0"/>
            <a:ext cx="9144000" cy="6858000"/>
            <a:chOff x="0" y="0"/>
            <a:chExt cx="9144000" cy="6858000"/>
          </a:xfrm>
        </p:grpSpPr>
        <p:pic>
          <p:nvPicPr>
            <p:cNvPr id="188421" name="Picture 5" descr="8829b0c6f6e4a9009d163d89">
              <a:hlinkClick r:id="rId2"/>
            </p:cNvPr>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 name="矩形 2"/>
            <p:cNvSpPr/>
            <p:nvPr/>
          </p:nvSpPr>
          <p:spPr>
            <a:xfrm>
              <a:off x="7215206" y="5786454"/>
              <a:ext cx="1723549" cy="707886"/>
            </a:xfrm>
            <a:prstGeom prst="rect">
              <a:avLst/>
            </a:prstGeom>
          </p:spPr>
          <p:txBody>
            <a:bodyPr wrap="none">
              <a:spAutoFit/>
            </a:bodyPr>
            <a:lstStyle/>
            <a:p>
              <a:r>
                <a:rPr lang="zh-CN" altLang="en-US" sz="4000" dirty="0" smtClean="0">
                  <a:latin typeface="黑体" pitchFamily="2" charset="-122"/>
                  <a:ea typeface="黑体" pitchFamily="2" charset="-122"/>
                </a:rPr>
                <a:t>银河系</a:t>
              </a:r>
              <a:endParaRPr lang="zh-CN" altLang="en-US" sz="4000" dirty="0">
                <a:latin typeface="黑体" pitchFamily="2" charset="-122"/>
                <a:ea typeface="黑体" pitchFamily="2" charset="-122"/>
              </a:endParaRPr>
            </a:p>
          </p:txBody>
        </p:sp>
        <p:sp>
          <p:nvSpPr>
            <p:cNvPr id="4" name="矩形 3"/>
            <p:cNvSpPr/>
            <p:nvPr/>
          </p:nvSpPr>
          <p:spPr>
            <a:xfrm>
              <a:off x="6643702" y="6572272"/>
              <a:ext cx="2500298" cy="2857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956" name="Picture 4" descr="earth-asia-1280"/>
          <p:cNvPicPr>
            <a:picLocks noChangeAspect="1" noChangeArrowheads="1"/>
          </p:cNvPicPr>
          <p:nvPr/>
        </p:nvPicPr>
        <p:blipFill>
          <a:blip r:embed="rId2" cstate="print"/>
          <a:srcRect/>
          <a:stretch>
            <a:fillRect/>
          </a:stretch>
        </p:blipFill>
        <p:spPr bwMode="auto">
          <a:xfrm>
            <a:off x="857224" y="0"/>
            <a:ext cx="7380287" cy="6858000"/>
          </a:xfrm>
          <a:prstGeom prst="rect">
            <a:avLst/>
          </a:prstGeom>
          <a:noFill/>
        </p:spPr>
      </p:pic>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0" y="0"/>
            <a:ext cx="9144000" cy="6858000"/>
            <a:chOff x="0" y="0"/>
            <a:chExt cx="9144000" cy="6858000"/>
          </a:xfrm>
        </p:grpSpPr>
        <p:pic>
          <p:nvPicPr>
            <p:cNvPr id="189445" name="Picture 5" descr="f8385f25e33a3b7b34a80f89">
              <a:hlinkClick r:id="rId2"/>
            </p:cNvPr>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 name="矩形 2"/>
            <p:cNvSpPr/>
            <p:nvPr/>
          </p:nvSpPr>
          <p:spPr>
            <a:xfrm>
              <a:off x="0" y="0"/>
              <a:ext cx="1723549" cy="707886"/>
            </a:xfrm>
            <a:prstGeom prst="rect">
              <a:avLst/>
            </a:prstGeom>
            <a:solidFill>
              <a:srgbClr val="000000"/>
            </a:solidFill>
          </p:spPr>
          <p:txBody>
            <a:bodyPr wrap="none">
              <a:spAutoFit/>
            </a:bodyPr>
            <a:lstStyle/>
            <a:p>
              <a:r>
                <a:rPr lang="zh-CN" altLang="en-US" sz="4000" dirty="0" smtClean="0">
                  <a:latin typeface="黑体" pitchFamily="2" charset="-122"/>
                  <a:ea typeface="黑体" pitchFamily="2" charset="-122"/>
                </a:rPr>
                <a:t>银河系</a:t>
              </a:r>
              <a:endParaRPr lang="zh-CN" altLang="en-US" sz="4000" dirty="0">
                <a:latin typeface="黑体" pitchFamily="2" charset="-122"/>
                <a:ea typeface="黑体" pitchFamily="2" charset="-122"/>
              </a:endParaRPr>
            </a:p>
          </p:txBody>
        </p:sp>
      </p:gr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5"/>
          <p:cNvSpPr>
            <a:spLocks noGrp="1" noChangeArrowheads="1"/>
          </p:cNvSpPr>
          <p:nvPr>
            <p:ph type="title"/>
          </p:nvPr>
        </p:nvSpPr>
        <p:spPr/>
        <p:txBody>
          <a:bodyPr/>
          <a:lstStyle/>
          <a:p>
            <a:r>
              <a:rPr lang="en-US" altLang="zh-CN" sz="4800" dirty="0" smtClean="0">
                <a:solidFill>
                  <a:srgbClr val="FFFFFF"/>
                </a:solidFill>
              </a:rPr>
              <a:t>2.2.2 </a:t>
            </a:r>
            <a:r>
              <a:rPr lang="zh-CN" altLang="en-US" sz="4800" dirty="0" smtClean="0">
                <a:solidFill>
                  <a:srgbClr val="FFFFFF"/>
                </a:solidFill>
              </a:rPr>
              <a:t>太阳</a:t>
            </a:r>
            <a:r>
              <a:rPr lang="zh-CN" altLang="en-US" sz="4800" dirty="0">
                <a:solidFill>
                  <a:srgbClr val="FFFFFF"/>
                </a:solidFill>
              </a:rPr>
              <a:t>和太阳系</a:t>
            </a:r>
          </a:p>
        </p:txBody>
      </p:sp>
      <p:graphicFrame>
        <p:nvGraphicFramePr>
          <p:cNvPr id="2" name="图示 1"/>
          <p:cNvGraphicFramePr/>
          <p:nvPr>
            <p:extLst>
              <p:ext uri="{D42A27DB-BD31-4B8C-83A1-F6EECF244321}">
                <p14:modId xmlns:p14="http://schemas.microsoft.com/office/powerpoint/2010/main" val="1245148200"/>
              </p:ext>
            </p:extLst>
          </p:nvPr>
        </p:nvGraphicFramePr>
        <p:xfrm>
          <a:off x="457200" y="2203123"/>
          <a:ext cx="8229600" cy="4593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827584" y="1556792"/>
            <a:ext cx="1620957" cy="646331"/>
          </a:xfrm>
          <a:prstGeom prst="rect">
            <a:avLst/>
          </a:prstGeom>
        </p:spPr>
        <p:txBody>
          <a:bodyPr wrap="none">
            <a:spAutoFit/>
          </a:bodyPr>
          <a:lstStyle/>
          <a:p>
            <a:r>
              <a:rPr lang="en-US" altLang="zh-CN" sz="3600" kern="0" dirty="0" smtClean="0">
                <a:solidFill>
                  <a:srgbClr val="FFFFFF"/>
                </a:solidFill>
                <a:effectLst>
                  <a:outerShdw blurRad="38100" dist="38100" dir="2700000" algn="tl">
                    <a:srgbClr val="000000"/>
                  </a:outerShdw>
                </a:effectLst>
                <a:latin typeface="Arial"/>
                <a:ea typeface="黑体"/>
                <a:cs typeface="+mj-cs"/>
              </a:rPr>
              <a:t>1. </a:t>
            </a:r>
            <a:r>
              <a:rPr lang="zh-CN" altLang="en-US" sz="3600" kern="0" dirty="0" smtClean="0">
                <a:solidFill>
                  <a:srgbClr val="FFFFFF"/>
                </a:solidFill>
                <a:effectLst>
                  <a:outerShdw blurRad="38100" dist="38100" dir="2700000" algn="tl">
                    <a:srgbClr val="000000"/>
                  </a:outerShdw>
                </a:effectLst>
                <a:latin typeface="Arial"/>
                <a:ea typeface="黑体"/>
                <a:cs typeface="+mj-cs"/>
              </a:rPr>
              <a:t>太阳</a:t>
            </a:r>
            <a:endParaRPr lang="zh-CN" altLang="en-US" sz="4400" dirty="0"/>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FF"/>
                </a:solidFill>
              </a:rPr>
              <a:t>7) </a:t>
            </a:r>
            <a:r>
              <a:rPr lang="zh-CN" altLang="en-US" dirty="0" smtClean="0">
                <a:solidFill>
                  <a:srgbClr val="FFFFFF"/>
                </a:solidFill>
              </a:rPr>
              <a:t>太阳大气的组成</a:t>
            </a:r>
            <a:endParaRPr lang="zh-CN" altLang="en-US" dirty="0">
              <a:solidFill>
                <a:srgbClr val="FFFFFF"/>
              </a:solidFill>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208541962"/>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218" name="Rectangle 2"/>
          <p:cNvSpPr>
            <a:spLocks noGrp="1" noChangeArrowheads="1"/>
          </p:cNvSpPr>
          <p:nvPr>
            <p:ph type="title"/>
          </p:nvPr>
        </p:nvSpPr>
        <p:spPr/>
        <p:txBody>
          <a:bodyPr/>
          <a:lstStyle/>
          <a:p>
            <a:r>
              <a:rPr lang="zh-CN" altLang="en-US">
                <a:solidFill>
                  <a:srgbClr val="FFFF66"/>
                </a:solidFill>
                <a:ea typeface="华文琥珀" pitchFamily="2" charset="-122"/>
              </a:rPr>
              <a:t>银河系中的太阳</a:t>
            </a:r>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1495424"/>
            <a:ext cx="8742109" cy="438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8" name="Picture 4" descr="太阳"/>
          <p:cNvPicPr>
            <a:picLocks noChangeAspect="1" noChangeArrowheads="1"/>
          </p:cNvPicPr>
          <p:nvPr/>
        </p:nvPicPr>
        <p:blipFill>
          <a:blip r:embed="rId2" cstate="print"/>
          <a:srcRect/>
          <a:stretch>
            <a:fillRect/>
          </a:stretch>
        </p:blipFill>
        <p:spPr bwMode="auto">
          <a:xfrm>
            <a:off x="0" y="0"/>
            <a:ext cx="9144000" cy="6826250"/>
          </a:xfrm>
          <a:prstGeom prst="rect">
            <a:avLst/>
          </a:prstGeom>
          <a:noFill/>
        </p:spPr>
      </p:pic>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descr="太阳耀斑"/>
          <p:cNvPicPr>
            <a:picLocks noChangeAspect="1" noChangeArrowheads="1"/>
          </p:cNvPicPr>
          <p:nvPr/>
        </p:nvPicPr>
        <p:blipFill>
          <a:blip r:embed="rId2" cstate="print"/>
          <a:srcRect/>
          <a:stretch>
            <a:fillRect/>
          </a:stretch>
        </p:blipFill>
        <p:spPr bwMode="auto">
          <a:xfrm>
            <a:off x="1835150" y="-26988"/>
            <a:ext cx="7308850" cy="6884988"/>
          </a:xfrm>
          <a:prstGeom prst="rect">
            <a:avLst/>
          </a:prstGeom>
          <a:noFill/>
        </p:spPr>
      </p:pic>
      <p:sp>
        <p:nvSpPr>
          <p:cNvPr id="138242" name="Rectangle 2"/>
          <p:cNvSpPr>
            <a:spLocks noGrp="1" noChangeArrowheads="1"/>
          </p:cNvSpPr>
          <p:nvPr>
            <p:ph type="title"/>
          </p:nvPr>
        </p:nvSpPr>
        <p:spPr>
          <a:xfrm>
            <a:off x="468313" y="2636838"/>
            <a:ext cx="1090612" cy="1139825"/>
          </a:xfrm>
        </p:spPr>
        <p:txBody>
          <a:bodyPr/>
          <a:lstStyle/>
          <a:p>
            <a:r>
              <a:rPr lang="zh-CN" altLang="en-US" sz="5400">
                <a:solidFill>
                  <a:srgbClr val="66FF66"/>
                </a:solidFill>
                <a:ea typeface="华文彩云" pitchFamily="2" charset="-122"/>
              </a:rPr>
              <a:t>太阳耀斑</a:t>
            </a:r>
          </a:p>
        </p:txBody>
      </p:sp>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6"/>
          <p:cNvSpPr>
            <a:spLocks noGrp="1" noChangeArrowheads="1"/>
          </p:cNvSpPr>
          <p:nvPr>
            <p:ph type="title"/>
          </p:nvPr>
        </p:nvSpPr>
        <p:spPr/>
        <p:txBody>
          <a:bodyPr/>
          <a:lstStyle/>
          <a:p>
            <a:r>
              <a:rPr lang="en-US" altLang="zh-CN" dirty="0" smtClean="0"/>
              <a:t>2. </a:t>
            </a:r>
            <a:r>
              <a:rPr lang="zh-CN" altLang="en-US" dirty="0" smtClean="0"/>
              <a:t>太阳系</a:t>
            </a:r>
            <a:endParaRPr lang="zh-CN" altLang="en-US" dirty="0"/>
          </a:p>
        </p:txBody>
      </p:sp>
      <p:graphicFrame>
        <p:nvGraphicFramePr>
          <p:cNvPr id="4" name="图示 3"/>
          <p:cNvGraphicFramePr/>
          <p:nvPr>
            <p:extLst>
              <p:ext uri="{D42A27DB-BD31-4B8C-83A1-F6EECF244321}">
                <p14:modId xmlns:p14="http://schemas.microsoft.com/office/powerpoint/2010/main" val="1085705282"/>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smtClean="0"/>
              <a:t>1) </a:t>
            </a:r>
            <a:r>
              <a:rPr lang="zh-CN" altLang="en-US" dirty="0" smtClean="0"/>
              <a:t>行星</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409705176"/>
              </p:ext>
            </p:extLst>
          </p:nvPr>
        </p:nvGraphicFramePr>
        <p:xfrm>
          <a:off x="428596" y="1643050"/>
          <a:ext cx="8229600" cy="4143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title"/>
          </p:nvPr>
        </p:nvSpPr>
        <p:spPr/>
        <p:txBody>
          <a:bodyPr/>
          <a:lstStyle/>
          <a:p>
            <a:r>
              <a:rPr lang="zh-CN" altLang="en-US"/>
              <a:t>太阳系的八大行星</a:t>
            </a:r>
          </a:p>
        </p:txBody>
      </p:sp>
      <p:graphicFrame>
        <p:nvGraphicFramePr>
          <p:cNvPr id="2" name="图示 1"/>
          <p:cNvGraphicFramePr/>
          <p:nvPr>
            <p:extLst>
              <p:ext uri="{D42A27DB-BD31-4B8C-83A1-F6EECF244321}">
                <p14:modId xmlns:p14="http://schemas.microsoft.com/office/powerpoint/2010/main" val="3669507117"/>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2045635"/>
      </p:ext>
    </p:extLst>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520" y="476672"/>
            <a:ext cx="3096344" cy="707886"/>
          </a:xfrm>
          <a:prstGeom prst="rect">
            <a:avLst/>
          </a:prstGeom>
          <a:noFill/>
        </p:spPr>
        <p:txBody>
          <a:bodyPr wrap="square" rtlCol="0">
            <a:spAutoFit/>
          </a:bodyPr>
          <a:lstStyle/>
          <a:p>
            <a:r>
              <a:rPr lang="zh-CN" altLang="en-US" sz="4000" u="sng" dirty="0" smtClean="0">
                <a:latin typeface="黑体" panose="02010609060101010101" pitchFamily="49" charset="-122"/>
                <a:ea typeface="黑体" panose="02010609060101010101" pitchFamily="49" charset="-122"/>
              </a:rPr>
              <a:t>八大行星</a:t>
            </a:r>
            <a:endParaRPr lang="zh-CN" altLang="en-US" sz="4000" u="sng" dirty="0">
              <a:latin typeface="黑体" panose="02010609060101010101" pitchFamily="49" charset="-122"/>
              <a:ea typeface="黑体" panose="02010609060101010101" pitchFamily="49" charset="-122"/>
            </a:endParaRPr>
          </a:p>
        </p:txBody>
      </p:sp>
      <p:pic>
        <p:nvPicPr>
          <p:cNvPr id="79874" name="Picture 2" descr="https://timgsa.baidu.com/timg?image&amp;quality=80&amp;size=b9999_10000&amp;sec=1505210844149&amp;di=4d6964514c532e761c31d178e3e38697&amp;imgtype=0&amp;src=http%3A%2F%2Fphotocdn.sohu.com%2F20060825%2FImg24499708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4" y="1556792"/>
            <a:ext cx="9108504" cy="507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329975"/>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4" name="Picture 4" descr="PIA01321"/>
          <p:cNvPicPr>
            <a:picLocks noChangeAspect="1" noChangeArrowheads="1"/>
          </p:cNvPicPr>
          <p:nvPr/>
        </p:nvPicPr>
        <p:blipFill>
          <a:blip r:embed="rId2" cstate="print"/>
          <a:srcRect/>
          <a:stretch>
            <a:fillRect/>
          </a:stretch>
        </p:blipFill>
        <p:spPr bwMode="auto">
          <a:xfrm>
            <a:off x="2268538" y="0"/>
            <a:ext cx="6875462" cy="6865938"/>
          </a:xfrm>
          <a:prstGeom prst="rect">
            <a:avLst/>
          </a:prstGeom>
          <a:noFill/>
        </p:spPr>
      </p:pic>
      <p:sp>
        <p:nvSpPr>
          <p:cNvPr id="128005" name="Rectangle 5"/>
          <p:cNvSpPr>
            <a:spLocks noGrp="1" noChangeArrowheads="1"/>
          </p:cNvSpPr>
          <p:nvPr>
            <p:ph type="title" idx="4294967295"/>
          </p:nvPr>
        </p:nvSpPr>
        <p:spPr>
          <a:xfrm>
            <a:off x="755576" y="488950"/>
            <a:ext cx="946150" cy="5888038"/>
          </a:xfrm>
          <a:noFill/>
          <a:ln/>
        </p:spPr>
        <p:txBody>
          <a:bodyPr/>
          <a:lstStyle/>
          <a:p>
            <a:r>
              <a:rPr lang="zh-CN" altLang="en-US" sz="3600" b="1" dirty="0">
                <a:solidFill>
                  <a:srgbClr val="FFFF6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航天飞机</a:t>
            </a:r>
            <a:r>
              <a:rPr lang="zh-CN" altLang="en-US" sz="3600" b="1" dirty="0" smtClean="0">
                <a:solidFill>
                  <a:srgbClr val="FFFF6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环绕地球</a:t>
            </a:r>
            <a:endParaRPr lang="zh-CN" altLang="en-US" sz="3600" b="1" dirty="0">
              <a:solidFill>
                <a:srgbClr val="FFFF6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0" b="0" i="0" u="none" strike="noStrike" kern="1200" cap="none" spc="0" normalizeH="0" baseline="0" noProof="0">
              <a:ln>
                <a:noFill/>
              </a:ln>
              <a:solidFill>
                <a:srgbClr val="F8F8F8"/>
              </a:solidFill>
              <a:effectLst/>
              <a:uLnTx/>
              <a:uFillTx/>
              <a:latin typeface="Verdana"/>
              <a:ea typeface="宋体"/>
              <a:cs typeface="+mn-cs"/>
            </a:endParaRPr>
          </a:p>
        </p:txBody>
      </p:sp>
      <p:pic>
        <p:nvPicPr>
          <p:cNvPr id="241666" name="Picture 2" descr="水星"/>
          <p:cNvPicPr>
            <a:picLocks noChangeAspect="1" noChangeArrowheads="1"/>
          </p:cNvPicPr>
          <p:nvPr/>
        </p:nvPicPr>
        <p:blipFill>
          <a:blip r:embed="rId2" cstate="print"/>
          <a:srcRect/>
          <a:stretch>
            <a:fillRect/>
          </a:stretch>
        </p:blipFill>
        <p:spPr bwMode="auto">
          <a:xfrm>
            <a:off x="857224" y="0"/>
            <a:ext cx="7324076" cy="6858000"/>
          </a:xfrm>
          <a:prstGeom prst="rect">
            <a:avLst/>
          </a:prstGeom>
          <a:noFill/>
        </p:spPr>
      </p:pic>
      <p:sp>
        <p:nvSpPr>
          <p:cNvPr id="6" name="矩形 5"/>
          <p:cNvSpPr/>
          <p:nvPr/>
        </p:nvSpPr>
        <p:spPr>
          <a:xfrm>
            <a:off x="7420451" y="5842337"/>
            <a:ext cx="1569660" cy="92333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5400" b="0" i="0" u="none" strike="noStrike" kern="1200" cap="none" spc="0" normalizeH="0" baseline="0" noProof="0" dirty="0" smtClean="0">
                <a:ln>
                  <a:noFill/>
                </a:ln>
                <a:solidFill>
                  <a:srgbClr val="F8F8F8"/>
                </a:solidFill>
                <a:effectLst/>
                <a:uLnTx/>
                <a:uFillTx/>
                <a:latin typeface="黑体" pitchFamily="2" charset="-122"/>
                <a:ea typeface="黑体" pitchFamily="2" charset="-122"/>
                <a:cs typeface="+mn-cs"/>
              </a:rPr>
              <a:t>水星</a:t>
            </a:r>
            <a:endParaRPr kumimoji="0" lang="zh-CN" altLang="en-US" sz="5400" b="0" i="0" u="none" strike="noStrike" kern="1200" cap="none" spc="0" normalizeH="0" baseline="0" noProof="0" dirty="0">
              <a:ln>
                <a:noFill/>
              </a:ln>
              <a:solidFill>
                <a:srgbClr val="F8F8F8"/>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1233226725"/>
      </p:ext>
    </p:extLst>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0" b="0" i="0" u="none" strike="noStrike" kern="1200" cap="none" spc="0" normalizeH="0" baseline="0" noProof="0">
              <a:ln>
                <a:noFill/>
              </a:ln>
              <a:solidFill>
                <a:srgbClr val="F8F8F8"/>
              </a:solidFill>
              <a:effectLst/>
              <a:uLnTx/>
              <a:uFillTx/>
              <a:latin typeface="Verdana"/>
              <a:ea typeface="宋体"/>
              <a:cs typeface="+mn-cs"/>
            </a:endParaRPr>
          </a:p>
        </p:txBody>
      </p:sp>
      <p:pic>
        <p:nvPicPr>
          <p:cNvPr id="242690" name="Picture 2" descr="金星"/>
          <p:cNvPicPr>
            <a:picLocks noChangeAspect="1" noChangeArrowheads="1"/>
          </p:cNvPicPr>
          <p:nvPr/>
        </p:nvPicPr>
        <p:blipFill>
          <a:blip r:embed="rId2" cstate="print"/>
          <a:srcRect/>
          <a:stretch>
            <a:fillRect/>
          </a:stretch>
        </p:blipFill>
        <p:spPr bwMode="auto">
          <a:xfrm>
            <a:off x="1142976" y="0"/>
            <a:ext cx="6858016" cy="6858016"/>
          </a:xfrm>
          <a:prstGeom prst="rect">
            <a:avLst/>
          </a:prstGeom>
          <a:noFill/>
        </p:spPr>
      </p:pic>
      <p:sp>
        <p:nvSpPr>
          <p:cNvPr id="4" name="矩形 3"/>
          <p:cNvSpPr/>
          <p:nvPr/>
        </p:nvSpPr>
        <p:spPr>
          <a:xfrm>
            <a:off x="7143768" y="5572140"/>
            <a:ext cx="1569660" cy="92333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5400" b="0" i="0" u="none" strike="noStrike" kern="1200" cap="none" spc="0" normalizeH="0" baseline="0" noProof="0" dirty="0" smtClean="0">
                <a:ln>
                  <a:noFill/>
                </a:ln>
                <a:solidFill>
                  <a:srgbClr val="F8F8F8"/>
                </a:solidFill>
                <a:effectLst/>
                <a:uLnTx/>
                <a:uFillTx/>
                <a:latin typeface="黑体" pitchFamily="2" charset="-122"/>
                <a:ea typeface="黑体" pitchFamily="2" charset="-122"/>
                <a:cs typeface="+mn-cs"/>
              </a:rPr>
              <a:t>金星</a:t>
            </a:r>
            <a:endParaRPr kumimoji="0" lang="zh-CN" altLang="en-US" sz="5400" b="0" i="0" u="none" strike="noStrike" kern="1200" cap="none" spc="0" normalizeH="0" baseline="0" noProof="0" dirty="0">
              <a:ln>
                <a:noFill/>
              </a:ln>
              <a:solidFill>
                <a:srgbClr val="F8F8F8"/>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1538562421"/>
      </p:ext>
    </p:extLst>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7" y="-297"/>
            <a:ext cx="9144793" cy="685859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44624"/>
            <a:ext cx="6813376" cy="6813376"/>
          </a:xfrm>
          <a:prstGeom prst="rect">
            <a:avLst/>
          </a:prstGeom>
        </p:spPr>
      </p:pic>
      <p:sp>
        <p:nvSpPr>
          <p:cNvPr id="5" name="文本框 4"/>
          <p:cNvSpPr txBox="1"/>
          <p:nvPr/>
        </p:nvSpPr>
        <p:spPr>
          <a:xfrm>
            <a:off x="6773006" y="5589240"/>
            <a:ext cx="1835696" cy="923330"/>
          </a:xfrm>
          <a:prstGeom prst="rect">
            <a:avLst/>
          </a:prstGeom>
          <a:noFill/>
        </p:spPr>
        <p:txBody>
          <a:bodyPr wrap="square" rtlCol="0">
            <a:spAutoFit/>
          </a:bodyPr>
          <a:lstStyle/>
          <a:p>
            <a:pPr algn="ctr"/>
            <a:r>
              <a:rPr lang="zh-CN" altLang="en-US" sz="5400" dirty="0" smtClean="0">
                <a:latin typeface="黑体" panose="02010609060101010101" pitchFamily="49" charset="-122"/>
                <a:ea typeface="黑体" panose="02010609060101010101" pitchFamily="49" charset="-122"/>
              </a:rPr>
              <a:t>地球</a:t>
            </a:r>
            <a:endParaRPr lang="zh-CN" altLang="en-US" sz="5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97450247"/>
      </p:ext>
    </p:ext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0" b="0" i="0" u="none" strike="noStrike" kern="1200" cap="none" spc="0" normalizeH="0" baseline="0" noProof="0">
              <a:ln>
                <a:noFill/>
              </a:ln>
              <a:solidFill>
                <a:srgbClr val="F8F8F8"/>
              </a:solidFill>
              <a:effectLst/>
              <a:uLnTx/>
              <a:uFillTx/>
              <a:latin typeface="Verdana"/>
              <a:ea typeface="宋体"/>
              <a:cs typeface="+mn-cs"/>
            </a:endParaRPr>
          </a:p>
        </p:txBody>
      </p:sp>
      <p:pic>
        <p:nvPicPr>
          <p:cNvPr id="243716" name="Picture 4" descr="火星"/>
          <p:cNvPicPr>
            <a:picLocks noChangeAspect="1" noChangeArrowheads="1"/>
          </p:cNvPicPr>
          <p:nvPr/>
        </p:nvPicPr>
        <p:blipFill>
          <a:blip r:embed="rId2" cstate="print"/>
          <a:srcRect/>
          <a:stretch>
            <a:fillRect/>
          </a:stretch>
        </p:blipFill>
        <p:spPr bwMode="auto">
          <a:xfrm>
            <a:off x="1071538" y="0"/>
            <a:ext cx="6858016" cy="6858016"/>
          </a:xfrm>
          <a:prstGeom prst="rect">
            <a:avLst/>
          </a:prstGeom>
          <a:noFill/>
        </p:spPr>
      </p:pic>
      <p:sp>
        <p:nvSpPr>
          <p:cNvPr id="5" name="矩形 4"/>
          <p:cNvSpPr/>
          <p:nvPr/>
        </p:nvSpPr>
        <p:spPr>
          <a:xfrm>
            <a:off x="6929454" y="5572140"/>
            <a:ext cx="1569660" cy="92333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5400" b="0" i="0" u="none" strike="noStrike" kern="1200" cap="none" spc="0" normalizeH="0" baseline="0" noProof="0" dirty="0" smtClean="0">
                <a:ln>
                  <a:noFill/>
                </a:ln>
                <a:solidFill>
                  <a:srgbClr val="F8F8F8"/>
                </a:solidFill>
                <a:effectLst/>
                <a:uLnTx/>
                <a:uFillTx/>
                <a:latin typeface="黑体" pitchFamily="2" charset="-122"/>
                <a:ea typeface="黑体" pitchFamily="2" charset="-122"/>
                <a:cs typeface="+mn-cs"/>
              </a:rPr>
              <a:t>火星</a:t>
            </a:r>
            <a:endParaRPr kumimoji="0" lang="zh-CN" altLang="en-US" sz="5400" b="0" i="0" u="none" strike="noStrike" kern="1200" cap="none" spc="0" normalizeH="0" baseline="0" noProof="0" dirty="0">
              <a:ln>
                <a:noFill/>
              </a:ln>
              <a:solidFill>
                <a:srgbClr val="F8F8F8"/>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796593339"/>
      </p:ext>
    </p:extLst>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9144000" cy="6909960"/>
            <a:chOff x="0" y="-1"/>
            <a:chExt cx="9144000" cy="6909960"/>
          </a:xfrm>
        </p:grpSpPr>
        <p:pic>
          <p:nvPicPr>
            <p:cNvPr id="4" name="Picture 2" descr="本图显示的是沙丘残骸被风吹起时在荒凉的火星表面形成的痕迹。">
              <a:hlinkClick r:id="rId2"/>
            </p:cNvPr>
            <p:cNvPicPr>
              <a:picLocks noChangeAspect="1" noChangeArrowheads="1"/>
            </p:cNvPicPr>
            <p:nvPr/>
          </p:nvPicPr>
          <p:blipFill>
            <a:blip r:embed="rId3" cstate="print"/>
            <a:srcRect/>
            <a:stretch>
              <a:fillRect/>
            </a:stretch>
          </p:blipFill>
          <p:spPr bwMode="auto">
            <a:xfrm>
              <a:off x="4143372" y="-1"/>
              <a:ext cx="5000628" cy="6909959"/>
            </a:xfrm>
            <a:prstGeom prst="rect">
              <a:avLst/>
            </a:prstGeom>
            <a:noFill/>
          </p:spPr>
        </p:pic>
        <p:pic>
          <p:nvPicPr>
            <p:cNvPr id="247810" name="Picture 2" descr="石头还是细菌？这其实是火星表面的陨坑。">
              <a:hlinkClick r:id="rId4"/>
            </p:cNvPr>
            <p:cNvPicPr>
              <a:picLocks noChangeAspect="1" noChangeArrowheads="1"/>
            </p:cNvPicPr>
            <p:nvPr/>
          </p:nvPicPr>
          <p:blipFill>
            <a:blip r:embed="rId5" cstate="print"/>
            <a:srcRect/>
            <a:stretch>
              <a:fillRect/>
            </a:stretch>
          </p:blipFill>
          <p:spPr bwMode="auto">
            <a:xfrm>
              <a:off x="0" y="0"/>
              <a:ext cx="5000628" cy="6909959"/>
            </a:xfrm>
            <a:prstGeom prst="rect">
              <a:avLst/>
            </a:prstGeom>
            <a:noFill/>
          </p:spPr>
        </p:pic>
        <p:sp>
          <p:nvSpPr>
            <p:cNvPr id="5" name="矩形 4"/>
            <p:cNvSpPr/>
            <p:nvPr/>
          </p:nvSpPr>
          <p:spPr>
            <a:xfrm>
              <a:off x="7317859" y="6273249"/>
              <a:ext cx="1826141" cy="584775"/>
            </a:xfrm>
            <a:prstGeom prst="rect">
              <a:avLst/>
            </a:prstGeom>
            <a:solidFill>
              <a:srgbClr val="800000"/>
            </a:solid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smtClean="0">
                  <a:ln>
                    <a:noFill/>
                  </a:ln>
                  <a:solidFill>
                    <a:srgbClr val="F8F8F8"/>
                  </a:solidFill>
                  <a:effectLst/>
                  <a:uLnTx/>
                  <a:uFillTx/>
                  <a:latin typeface="黑体" pitchFamily="2" charset="-122"/>
                  <a:ea typeface="黑体" pitchFamily="2" charset="-122"/>
                  <a:cs typeface="+mn-cs"/>
                </a:rPr>
                <a:t>沙丘残骸</a:t>
              </a:r>
              <a:endParaRPr kumimoji="0" lang="zh-CN" altLang="en-US" sz="3200" b="0" i="0" u="none" strike="noStrike" kern="1200" cap="none" spc="0" normalizeH="0" baseline="0" noProof="0" dirty="0">
                <a:ln>
                  <a:noFill/>
                </a:ln>
                <a:solidFill>
                  <a:srgbClr val="F8F8F8"/>
                </a:solidFill>
                <a:effectLst/>
                <a:uLnTx/>
                <a:uFillTx/>
                <a:latin typeface="黑体" pitchFamily="2" charset="-122"/>
                <a:ea typeface="黑体" pitchFamily="2" charset="-122"/>
                <a:cs typeface="+mn-cs"/>
              </a:endParaRPr>
            </a:p>
          </p:txBody>
        </p:sp>
        <p:sp>
          <p:nvSpPr>
            <p:cNvPr id="6" name="矩形 5"/>
            <p:cNvSpPr/>
            <p:nvPr/>
          </p:nvSpPr>
          <p:spPr>
            <a:xfrm>
              <a:off x="1643042" y="6273225"/>
              <a:ext cx="3357570" cy="584775"/>
            </a:xfrm>
            <a:prstGeom prst="rect">
              <a:avLst/>
            </a:prstGeom>
            <a:solidFill>
              <a:schemeClr val="accent6">
                <a:lumMod val="50000"/>
              </a:schemeClr>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smtClean="0">
                  <a:ln>
                    <a:noFill/>
                  </a:ln>
                  <a:solidFill>
                    <a:srgbClr val="F8F8F8"/>
                  </a:solidFill>
                  <a:effectLst/>
                  <a:uLnTx/>
                  <a:uFillTx/>
                  <a:latin typeface="Verdana" pitchFamily="34" charset="0"/>
                  <a:ea typeface="宋体" pitchFamily="2" charset="-122"/>
                  <a:cs typeface="+mn-cs"/>
                </a:rPr>
                <a:t>火星表面的陨坑</a:t>
              </a:r>
              <a:endParaRPr kumimoji="0" lang="zh-CN" altLang="en-US" sz="3200" b="1" i="0" u="none" strike="noStrike" kern="1200" cap="none" spc="0" normalizeH="0" baseline="0" noProof="0" dirty="0">
                <a:ln>
                  <a:noFill/>
                </a:ln>
                <a:solidFill>
                  <a:srgbClr val="F8F8F8"/>
                </a:solidFill>
                <a:effectLst/>
                <a:uLnTx/>
                <a:uFillTx/>
                <a:latin typeface="Verdana" pitchFamily="34" charset="0"/>
                <a:ea typeface="宋体" pitchFamily="2" charset="-122"/>
                <a:cs typeface="+mn-cs"/>
              </a:endParaRPr>
            </a:p>
          </p:txBody>
        </p:sp>
        <p:pic>
          <p:nvPicPr>
            <p:cNvPr id="247811" name="Picture 3"/>
            <p:cNvPicPr>
              <a:picLocks noChangeAspect="1" noChangeArrowheads="1"/>
            </p:cNvPicPr>
            <p:nvPr/>
          </p:nvPicPr>
          <p:blipFill>
            <a:blip r:embed="rId6" cstate="print"/>
            <a:srcRect/>
            <a:stretch>
              <a:fillRect/>
            </a:stretch>
          </p:blipFill>
          <p:spPr bwMode="auto">
            <a:xfrm>
              <a:off x="0" y="6486525"/>
              <a:ext cx="933450" cy="371475"/>
            </a:xfrm>
            <a:prstGeom prst="rect">
              <a:avLst/>
            </a:prstGeom>
            <a:noFill/>
            <a:ln w="9525">
              <a:noFill/>
              <a:miter lim="800000"/>
              <a:headEnd/>
              <a:tailEnd/>
            </a:ln>
            <a:effectLst>
              <a:softEdge rad="31750"/>
            </a:effectLst>
          </p:spPr>
        </p:pic>
        <p:pic>
          <p:nvPicPr>
            <p:cNvPr id="247812" name="Picture 4"/>
            <p:cNvPicPr>
              <a:picLocks noChangeAspect="1" noChangeArrowheads="1"/>
            </p:cNvPicPr>
            <p:nvPr/>
          </p:nvPicPr>
          <p:blipFill>
            <a:blip r:embed="rId6" cstate="print"/>
            <a:srcRect/>
            <a:stretch>
              <a:fillRect/>
            </a:stretch>
          </p:blipFill>
          <p:spPr bwMode="auto">
            <a:xfrm>
              <a:off x="714348" y="6500834"/>
              <a:ext cx="933450" cy="371475"/>
            </a:xfrm>
            <a:prstGeom prst="rect">
              <a:avLst/>
            </a:prstGeom>
            <a:noFill/>
            <a:ln w="9525">
              <a:noFill/>
              <a:miter lim="800000"/>
              <a:headEnd/>
              <a:tailEnd/>
            </a:ln>
            <a:effectLst>
              <a:softEdge rad="127000"/>
            </a:effectLst>
          </p:spPr>
        </p:pic>
      </p:grpSp>
    </p:spTree>
    <p:extLst>
      <p:ext uri="{BB962C8B-B14F-4D97-AF65-F5344CB8AC3E}">
        <p14:creationId xmlns:p14="http://schemas.microsoft.com/office/powerpoint/2010/main" val="2223395366"/>
      </p:ext>
    </p:extLst>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9144000" cy="6858024"/>
            <a:chOff x="0" y="0"/>
            <a:chExt cx="9144000" cy="6858024"/>
          </a:xfrm>
        </p:grpSpPr>
        <p:sp>
          <p:nvSpPr>
            <p:cNvPr id="5" name="矩形 4"/>
            <p:cNvSpPr/>
            <p:nvPr/>
          </p:nvSpPr>
          <p:spPr>
            <a:xfrm>
              <a:off x="0" y="0"/>
              <a:ext cx="9144000" cy="685800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0" b="0" i="0" u="none" strike="noStrike" kern="1200" cap="none" spc="0" normalizeH="0" baseline="0" noProof="0">
                <a:ln>
                  <a:noFill/>
                </a:ln>
                <a:solidFill>
                  <a:srgbClr val="F8F8F8"/>
                </a:solidFill>
                <a:effectLst/>
                <a:uLnTx/>
                <a:uFillTx/>
                <a:latin typeface="Verdana"/>
                <a:ea typeface="宋体"/>
                <a:cs typeface="+mn-cs"/>
              </a:endParaRPr>
            </a:p>
          </p:txBody>
        </p:sp>
        <p:pic>
          <p:nvPicPr>
            <p:cNvPr id="3" name="Picture 2" descr="参差不齐的陨坑边缘。这是火星维多利亚陨坑，它的边缘呈现参差不齐的锯齿形状。这种形状是侵蚀作用所产生的。在陨坑内部，有一片沙丘地。">
              <a:hlinkClick r:id="rId2"/>
            </p:cNvPr>
            <p:cNvPicPr>
              <a:picLocks noChangeAspect="1" noChangeArrowheads="1"/>
            </p:cNvPicPr>
            <p:nvPr/>
          </p:nvPicPr>
          <p:blipFill>
            <a:blip r:embed="rId3" cstate="print"/>
            <a:srcRect/>
            <a:stretch>
              <a:fillRect/>
            </a:stretch>
          </p:blipFill>
          <p:spPr bwMode="auto">
            <a:xfrm>
              <a:off x="1500166" y="0"/>
              <a:ext cx="6296994" cy="6858000"/>
            </a:xfrm>
            <a:prstGeom prst="rect">
              <a:avLst/>
            </a:prstGeom>
            <a:noFill/>
          </p:spPr>
        </p:pic>
        <p:sp>
          <p:nvSpPr>
            <p:cNvPr id="4" name="矩形 3"/>
            <p:cNvSpPr/>
            <p:nvPr/>
          </p:nvSpPr>
          <p:spPr>
            <a:xfrm>
              <a:off x="4143372" y="6088583"/>
              <a:ext cx="5000628" cy="769441"/>
            </a:xfrm>
            <a:prstGeom prst="rect">
              <a:avLst/>
            </a:prstGeom>
            <a:solidFill>
              <a:srgbClr val="996633"/>
            </a:solidFill>
            <a:ln>
              <a:noFill/>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rgbClr val="F8F8F8"/>
                  </a:solidFill>
                  <a:effectLst/>
                  <a:uLnTx/>
                  <a:uFillTx/>
                  <a:latin typeface="Verdana" pitchFamily="34" charset="0"/>
                  <a:ea typeface="宋体" pitchFamily="2" charset="-122"/>
                  <a:cs typeface="+mn-cs"/>
                </a:rPr>
                <a:t>火星维多利亚陨坑</a:t>
              </a:r>
              <a:endParaRPr kumimoji="0" lang="zh-CN" altLang="en-US" sz="4400" b="0" i="0" u="none" strike="noStrike" kern="1200" cap="none" spc="0" normalizeH="0" baseline="0" noProof="0" dirty="0">
                <a:ln>
                  <a:noFill/>
                </a:ln>
                <a:solidFill>
                  <a:srgbClr val="F8F8F8"/>
                </a:solidFill>
                <a:effectLst/>
                <a:uLnTx/>
                <a:uFillTx/>
                <a:latin typeface="Verdana" pitchFamily="34" charset="0"/>
                <a:ea typeface="宋体" pitchFamily="2" charset="-122"/>
                <a:cs typeface="+mn-cs"/>
              </a:endParaRPr>
            </a:p>
          </p:txBody>
        </p:sp>
        <p:pic>
          <p:nvPicPr>
            <p:cNvPr id="248835" name="Picture 3"/>
            <p:cNvPicPr>
              <a:picLocks noChangeAspect="1" noChangeArrowheads="1"/>
            </p:cNvPicPr>
            <p:nvPr/>
          </p:nvPicPr>
          <p:blipFill>
            <a:blip r:embed="rId4" cstate="print"/>
            <a:srcRect/>
            <a:stretch>
              <a:fillRect/>
            </a:stretch>
          </p:blipFill>
          <p:spPr bwMode="auto">
            <a:xfrm>
              <a:off x="1500166" y="6534150"/>
              <a:ext cx="771525" cy="323850"/>
            </a:xfrm>
            <a:prstGeom prst="rect">
              <a:avLst/>
            </a:prstGeom>
            <a:noFill/>
            <a:ln w="9525">
              <a:noFill/>
              <a:miter lim="800000"/>
              <a:headEnd/>
              <a:tailEnd/>
            </a:ln>
            <a:effectLst/>
          </p:spPr>
        </p:pic>
      </p:grpSp>
    </p:spTree>
    <p:extLst>
      <p:ext uri="{BB962C8B-B14F-4D97-AF65-F5344CB8AC3E}">
        <p14:creationId xmlns:p14="http://schemas.microsoft.com/office/powerpoint/2010/main" val="3734939351"/>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0" b="0" i="0" u="none" strike="noStrike" kern="1200" cap="none" spc="0" normalizeH="0" baseline="0" noProof="0">
              <a:ln>
                <a:noFill/>
              </a:ln>
              <a:solidFill>
                <a:srgbClr val="F8F8F8"/>
              </a:solidFill>
              <a:effectLst/>
              <a:uLnTx/>
              <a:uFillTx/>
              <a:latin typeface="Verdana"/>
              <a:ea typeface="宋体"/>
              <a:cs typeface="+mn-cs"/>
            </a:endParaRPr>
          </a:p>
        </p:txBody>
      </p:sp>
      <p:pic>
        <p:nvPicPr>
          <p:cNvPr id="244738" name="Picture 2" descr="木星"/>
          <p:cNvPicPr>
            <a:picLocks noChangeAspect="1" noChangeArrowheads="1"/>
          </p:cNvPicPr>
          <p:nvPr/>
        </p:nvPicPr>
        <p:blipFill>
          <a:blip r:embed="rId2" cstate="print"/>
          <a:srcRect/>
          <a:stretch>
            <a:fillRect/>
          </a:stretch>
        </p:blipFill>
        <p:spPr bwMode="auto">
          <a:xfrm>
            <a:off x="1142976" y="-16"/>
            <a:ext cx="6858016" cy="6858016"/>
          </a:xfrm>
          <a:prstGeom prst="rect">
            <a:avLst/>
          </a:prstGeom>
          <a:noFill/>
        </p:spPr>
      </p:pic>
      <p:sp>
        <p:nvSpPr>
          <p:cNvPr id="4" name="矩形 3"/>
          <p:cNvSpPr/>
          <p:nvPr/>
        </p:nvSpPr>
        <p:spPr>
          <a:xfrm>
            <a:off x="7215206" y="5643578"/>
            <a:ext cx="1569660" cy="92333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5400" b="0" i="0" u="none" strike="noStrike" kern="1200" cap="none" spc="0" normalizeH="0" baseline="0" noProof="0" dirty="0" smtClean="0">
                <a:ln>
                  <a:noFill/>
                </a:ln>
                <a:solidFill>
                  <a:srgbClr val="F8F8F8"/>
                </a:solidFill>
                <a:effectLst/>
                <a:uLnTx/>
                <a:uFillTx/>
                <a:latin typeface="黑体" pitchFamily="2" charset="-122"/>
                <a:ea typeface="黑体" pitchFamily="2" charset="-122"/>
                <a:cs typeface="+mn-cs"/>
              </a:rPr>
              <a:t>木星</a:t>
            </a:r>
            <a:endParaRPr kumimoji="0" lang="zh-CN" altLang="en-US" sz="5400" b="0" i="0" u="none" strike="noStrike" kern="1200" cap="none" spc="0" normalizeH="0" baseline="0" noProof="0" dirty="0">
              <a:ln>
                <a:noFill/>
              </a:ln>
              <a:solidFill>
                <a:srgbClr val="F8F8F8"/>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2922636164"/>
      </p:ext>
    </p:extLst>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descr="土星"/>
          <p:cNvPicPr>
            <a:picLocks noChangeAspect="1" noChangeArrowheads="1"/>
          </p:cNvPicPr>
          <p:nvPr/>
        </p:nvPicPr>
        <p:blipFill>
          <a:blip r:embed="rId2" cstate="print"/>
          <a:srcRect/>
          <a:stretch>
            <a:fillRect/>
          </a:stretch>
        </p:blipFill>
        <p:spPr bwMode="auto">
          <a:xfrm>
            <a:off x="0" y="0"/>
            <a:ext cx="9144000" cy="6899275"/>
          </a:xfrm>
          <a:prstGeom prst="rect">
            <a:avLst/>
          </a:prstGeom>
          <a:noFill/>
        </p:spPr>
      </p:pic>
      <p:sp>
        <p:nvSpPr>
          <p:cNvPr id="141314" name="Rectangle 2"/>
          <p:cNvSpPr>
            <a:spLocks noGrp="1" noChangeArrowheads="1"/>
          </p:cNvSpPr>
          <p:nvPr>
            <p:ph type="title"/>
          </p:nvPr>
        </p:nvSpPr>
        <p:spPr>
          <a:xfrm>
            <a:off x="468313" y="188913"/>
            <a:ext cx="8229600" cy="1139825"/>
          </a:xfrm>
        </p:spPr>
        <p:txBody>
          <a:bodyPr/>
          <a:lstStyle/>
          <a:p>
            <a:r>
              <a:rPr lang="zh-CN" altLang="en-US" sz="5400">
                <a:ea typeface="华文彩云" pitchFamily="2" charset="-122"/>
              </a:rPr>
              <a:t>土  星</a:t>
            </a:r>
          </a:p>
        </p:txBody>
      </p:sp>
    </p:spTree>
    <p:extLst>
      <p:ext uri="{BB962C8B-B14F-4D97-AF65-F5344CB8AC3E}">
        <p14:creationId xmlns:p14="http://schemas.microsoft.com/office/powerpoint/2010/main" val="2602520136"/>
      </p:ext>
    </p:extLst>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0" b="0" i="0" u="none" strike="noStrike" kern="1200" cap="none" spc="0" normalizeH="0" baseline="0" noProof="0">
              <a:ln>
                <a:noFill/>
              </a:ln>
              <a:solidFill>
                <a:srgbClr val="F8F8F8"/>
              </a:solidFill>
              <a:effectLst/>
              <a:uLnTx/>
              <a:uFillTx/>
              <a:latin typeface="Verdana"/>
              <a:ea typeface="宋体"/>
              <a:cs typeface="+mn-cs"/>
            </a:endParaRPr>
          </a:p>
        </p:txBody>
      </p:sp>
      <p:grpSp>
        <p:nvGrpSpPr>
          <p:cNvPr id="14" name="组合 13"/>
          <p:cNvGrpSpPr/>
          <p:nvPr/>
        </p:nvGrpSpPr>
        <p:grpSpPr>
          <a:xfrm>
            <a:off x="1857356" y="0"/>
            <a:ext cx="6174729" cy="6858000"/>
            <a:chOff x="1857356" y="0"/>
            <a:chExt cx="6174729" cy="6858000"/>
          </a:xfrm>
        </p:grpSpPr>
        <p:pic>
          <p:nvPicPr>
            <p:cNvPr id="128004" name="Picture 4" descr="http://www.uua.cn/kepu/UploadFiles/200610/20061005153216171.jpg"/>
            <p:cNvPicPr>
              <a:picLocks noChangeAspect="1" noChangeArrowheads="1"/>
            </p:cNvPicPr>
            <p:nvPr/>
          </p:nvPicPr>
          <p:blipFill>
            <a:blip r:embed="rId2" cstate="print"/>
            <a:srcRect/>
            <a:stretch>
              <a:fillRect/>
            </a:stretch>
          </p:blipFill>
          <p:spPr bwMode="auto">
            <a:xfrm>
              <a:off x="1857356" y="0"/>
              <a:ext cx="5323156" cy="6858000"/>
            </a:xfrm>
            <a:prstGeom prst="rect">
              <a:avLst/>
            </a:prstGeom>
            <a:noFill/>
          </p:spPr>
        </p:pic>
        <p:sp>
          <p:nvSpPr>
            <p:cNvPr id="12" name="矩形 11"/>
            <p:cNvSpPr/>
            <p:nvPr/>
          </p:nvSpPr>
          <p:spPr>
            <a:xfrm>
              <a:off x="6000760" y="6027003"/>
              <a:ext cx="2031325" cy="830997"/>
            </a:xfrm>
            <a:prstGeom prst="rect">
              <a:avLst/>
            </a:prstGeom>
            <a:solidFill>
              <a:srgbClr val="000000"/>
            </a:solid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800" b="0" i="0" u="none" strike="noStrike" kern="1200" cap="none" spc="0" normalizeH="0" baseline="0" noProof="0" dirty="0" smtClean="0">
                  <a:ln>
                    <a:noFill/>
                  </a:ln>
                  <a:solidFill>
                    <a:srgbClr val="F8F8F8"/>
                  </a:solidFill>
                  <a:effectLst/>
                  <a:uLnTx/>
                  <a:uFillTx/>
                  <a:latin typeface="黑体" pitchFamily="2" charset="-122"/>
                  <a:ea typeface="黑体" pitchFamily="2" charset="-122"/>
                  <a:cs typeface="+mn-cs"/>
                </a:rPr>
                <a:t>天王星</a:t>
              </a:r>
              <a:endParaRPr kumimoji="0" lang="zh-CN" altLang="en-US" sz="4800" b="0" i="0" u="none" strike="noStrike" kern="1200" cap="none" spc="0" normalizeH="0" baseline="0" noProof="0" dirty="0">
                <a:ln>
                  <a:noFill/>
                </a:ln>
                <a:solidFill>
                  <a:srgbClr val="F8F8F8"/>
                </a:solidFill>
                <a:effectLst/>
                <a:uLnTx/>
                <a:uFillTx/>
                <a:latin typeface="黑体" pitchFamily="2" charset="-122"/>
                <a:ea typeface="黑体" pitchFamily="2" charset="-122"/>
                <a:cs typeface="+mn-cs"/>
              </a:endParaRPr>
            </a:p>
          </p:txBody>
        </p:sp>
      </p:grpSp>
    </p:spTree>
    <p:extLst>
      <p:ext uri="{BB962C8B-B14F-4D97-AF65-F5344CB8AC3E}">
        <p14:creationId xmlns:p14="http://schemas.microsoft.com/office/powerpoint/2010/main" val="2563496090"/>
      </p:ext>
    </p:extLst>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www.uua.cn/kepu/UploadFiles/200610/2006100515353868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5" name="TextBox 4"/>
          <p:cNvSpPr txBox="1"/>
          <p:nvPr/>
        </p:nvSpPr>
        <p:spPr>
          <a:xfrm>
            <a:off x="4786314" y="5929330"/>
            <a:ext cx="4357686" cy="769441"/>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smtClean="0">
                <a:ln>
                  <a:noFill/>
                </a:ln>
                <a:solidFill>
                  <a:srgbClr val="F8F8F8"/>
                </a:solidFill>
                <a:effectLst/>
                <a:uLnTx/>
                <a:uFillTx/>
                <a:latin typeface="Verdana" pitchFamily="34" charset="0"/>
                <a:ea typeface="宋体" pitchFamily="2" charset="-122"/>
                <a:cs typeface="+mn-cs"/>
              </a:rPr>
              <a:t>天王星的卫星</a:t>
            </a:r>
            <a:endParaRPr kumimoji="0" lang="zh-CN" altLang="en-US" sz="4400" b="0" i="0" u="none" strike="noStrike" kern="1200" cap="none" spc="0" normalizeH="0" baseline="0" noProof="0" dirty="0">
              <a:ln>
                <a:noFill/>
              </a:ln>
              <a:solidFill>
                <a:srgbClr val="F8F8F8"/>
              </a:solidFill>
              <a:effectLst/>
              <a:uLnTx/>
              <a:uFillTx/>
              <a:latin typeface="Verdana" pitchFamily="34" charset="0"/>
              <a:ea typeface="宋体" pitchFamily="2" charset="-122"/>
              <a:cs typeface="+mn-cs"/>
            </a:endParaRPr>
          </a:p>
        </p:txBody>
      </p:sp>
    </p:spTree>
    <p:extLst>
      <p:ext uri="{BB962C8B-B14F-4D97-AF65-F5344CB8AC3E}">
        <p14:creationId xmlns:p14="http://schemas.microsoft.com/office/powerpoint/2010/main" val="3676538480"/>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descr="earth_3d"/>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130053" name="Text Box 5"/>
          <p:cNvSpPr txBox="1">
            <a:spLocks noChangeArrowheads="1"/>
          </p:cNvSpPr>
          <p:nvPr/>
        </p:nvSpPr>
        <p:spPr bwMode="auto">
          <a:xfrm>
            <a:off x="285720" y="4643446"/>
            <a:ext cx="936625" cy="2039982"/>
          </a:xfrm>
          <a:prstGeom prst="rect">
            <a:avLst/>
          </a:prstGeom>
          <a:noFill/>
          <a:ln w="9525">
            <a:noFill/>
            <a:miter lim="800000"/>
            <a:headEnd/>
            <a:tailEnd/>
          </a:ln>
          <a:effectLst/>
        </p:spPr>
        <p:txBody>
          <a:bodyPr>
            <a:spAutoFit/>
          </a:bodyPr>
          <a:lstStyle/>
          <a:p>
            <a:pPr>
              <a:lnSpc>
                <a:spcPct val="50000"/>
              </a:lnSpc>
              <a:spcBef>
                <a:spcPct val="50000"/>
              </a:spcBef>
            </a:pPr>
            <a:r>
              <a:rPr lang="zh-CN" altLang="en-US" sz="3600" dirty="0" smtClean="0">
                <a:solidFill>
                  <a:srgbClr val="00CCFF"/>
                </a:solidFill>
                <a:latin typeface="黑体" pitchFamily="2" charset="-122"/>
                <a:ea typeface="黑体" pitchFamily="2" charset="-122"/>
              </a:rPr>
              <a:t>亚</a:t>
            </a:r>
          </a:p>
          <a:p>
            <a:pPr>
              <a:lnSpc>
                <a:spcPct val="50000"/>
              </a:lnSpc>
              <a:spcBef>
                <a:spcPct val="50000"/>
              </a:spcBef>
            </a:pPr>
            <a:r>
              <a:rPr lang="zh-CN" altLang="en-US" sz="3600" dirty="0" smtClean="0">
                <a:solidFill>
                  <a:srgbClr val="00CCFF"/>
                </a:solidFill>
                <a:latin typeface="黑体" pitchFamily="2" charset="-122"/>
                <a:ea typeface="黑体" pitchFamily="2" charset="-122"/>
              </a:rPr>
              <a:t>洲</a:t>
            </a:r>
          </a:p>
          <a:p>
            <a:pPr>
              <a:lnSpc>
                <a:spcPct val="50000"/>
              </a:lnSpc>
              <a:spcBef>
                <a:spcPct val="50000"/>
              </a:spcBef>
            </a:pPr>
            <a:r>
              <a:rPr lang="zh-CN" altLang="en-US" sz="3600" dirty="0" smtClean="0">
                <a:solidFill>
                  <a:srgbClr val="00CCFF"/>
                </a:solidFill>
                <a:latin typeface="黑体" pitchFamily="2" charset="-122"/>
                <a:ea typeface="黑体" pitchFamily="2" charset="-122"/>
              </a:rPr>
              <a:t>大</a:t>
            </a:r>
          </a:p>
          <a:p>
            <a:pPr>
              <a:lnSpc>
                <a:spcPct val="50000"/>
              </a:lnSpc>
              <a:spcBef>
                <a:spcPct val="50000"/>
              </a:spcBef>
            </a:pPr>
            <a:r>
              <a:rPr lang="zh-CN" altLang="en-US" sz="3600" dirty="0" smtClean="0">
                <a:solidFill>
                  <a:srgbClr val="00CCFF"/>
                </a:solidFill>
                <a:latin typeface="黑体" pitchFamily="2" charset="-122"/>
                <a:ea typeface="黑体" pitchFamily="2" charset="-122"/>
              </a:rPr>
              <a:t>陆</a:t>
            </a:r>
            <a:endParaRPr lang="zh-CN" altLang="en-US" sz="3600" dirty="0">
              <a:solidFill>
                <a:srgbClr val="00CCFF"/>
              </a:solidFill>
              <a:latin typeface="黑体" pitchFamily="2" charset="-122"/>
              <a:ea typeface="黑体" pitchFamily="2" charset="-122"/>
            </a:endParaRPr>
          </a:p>
        </p:txBody>
      </p:sp>
      <p:sp>
        <p:nvSpPr>
          <p:cNvPr id="130055" name="AutoShape 7"/>
          <p:cNvSpPr>
            <a:spLocks noChangeArrowheads="1"/>
          </p:cNvSpPr>
          <p:nvPr/>
        </p:nvSpPr>
        <p:spPr bwMode="auto">
          <a:xfrm>
            <a:off x="5148263" y="2420938"/>
            <a:ext cx="360362" cy="504825"/>
          </a:xfrm>
          <a:prstGeom prst="star4">
            <a:avLst>
              <a:gd name="adj" fmla="val 12500"/>
            </a:avLst>
          </a:prstGeom>
          <a:solidFill>
            <a:srgbClr val="FFFF66"/>
          </a:solidFill>
          <a:ln w="9525">
            <a:solidFill>
              <a:srgbClr val="FF9933"/>
            </a:solidFill>
            <a:miter lim="800000"/>
            <a:headEnd/>
            <a:tailEnd/>
          </a:ln>
          <a:effectLst/>
        </p:spPr>
        <p:txBody>
          <a:bodyPr wrap="none" anchor="ctr"/>
          <a:lstStyle/>
          <a:p>
            <a:pPr algn="ctr"/>
            <a:endParaRPr lang="zh-CN" altLang="zh-CN">
              <a:solidFill>
                <a:srgbClr val="FFFF00"/>
              </a:solidFill>
            </a:endParaRPr>
          </a:p>
        </p:txBody>
      </p:sp>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6000" b="0" i="0" u="none" strike="noStrike" kern="1200" cap="none" spc="0" normalizeH="0" baseline="0" noProof="0">
              <a:ln>
                <a:noFill/>
              </a:ln>
              <a:solidFill>
                <a:srgbClr val="F8F8F8"/>
              </a:solidFill>
              <a:effectLst/>
              <a:uLnTx/>
              <a:uFillTx/>
              <a:latin typeface="Verdana"/>
              <a:ea typeface="宋体"/>
              <a:cs typeface="+mn-cs"/>
            </a:endParaRPr>
          </a:p>
        </p:txBody>
      </p:sp>
      <p:pic>
        <p:nvPicPr>
          <p:cNvPr id="245762" name="Picture 2" descr="海王星"/>
          <p:cNvPicPr>
            <a:picLocks noChangeAspect="1" noChangeArrowheads="1"/>
          </p:cNvPicPr>
          <p:nvPr/>
        </p:nvPicPr>
        <p:blipFill>
          <a:blip r:embed="rId2" cstate="print"/>
          <a:srcRect/>
          <a:stretch>
            <a:fillRect/>
          </a:stretch>
        </p:blipFill>
        <p:spPr bwMode="auto">
          <a:xfrm>
            <a:off x="1071538" y="0"/>
            <a:ext cx="6870490" cy="6858000"/>
          </a:xfrm>
          <a:prstGeom prst="rect">
            <a:avLst/>
          </a:prstGeom>
          <a:noFill/>
        </p:spPr>
      </p:pic>
      <p:sp>
        <p:nvSpPr>
          <p:cNvPr id="6" name="矩形 5"/>
          <p:cNvSpPr/>
          <p:nvPr/>
        </p:nvSpPr>
        <p:spPr>
          <a:xfrm>
            <a:off x="6651010" y="5572140"/>
            <a:ext cx="2031325" cy="83099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800" b="0" i="0" u="none" strike="noStrike" kern="1200" cap="none" spc="0" normalizeH="0" baseline="0" noProof="0" dirty="0" smtClean="0">
                <a:ln>
                  <a:noFill/>
                </a:ln>
                <a:solidFill>
                  <a:srgbClr val="F8F8F8"/>
                </a:solidFill>
                <a:effectLst/>
                <a:uLnTx/>
                <a:uFillTx/>
                <a:latin typeface="黑体" pitchFamily="2" charset="-122"/>
                <a:ea typeface="黑体" pitchFamily="2" charset="-122"/>
                <a:cs typeface="+mn-cs"/>
              </a:rPr>
              <a:t>海王星</a:t>
            </a:r>
            <a:endParaRPr kumimoji="0" lang="zh-CN" altLang="en-US" sz="4800" b="0" i="0" u="none" strike="noStrike" kern="1200" cap="none" spc="0" normalizeH="0" baseline="0" noProof="0" dirty="0">
              <a:ln>
                <a:noFill/>
              </a:ln>
              <a:solidFill>
                <a:srgbClr val="F8F8F8"/>
              </a:solidFill>
              <a:effectLst/>
              <a:uLnTx/>
              <a:uFillTx/>
              <a:latin typeface="黑体" pitchFamily="2" charset="-122"/>
              <a:ea typeface="黑体" pitchFamily="2" charset="-122"/>
              <a:cs typeface="+mn-cs"/>
            </a:endParaRPr>
          </a:p>
        </p:txBody>
      </p:sp>
    </p:spTree>
    <p:extLst>
      <p:ext uri="{BB962C8B-B14F-4D97-AF65-F5344CB8AC3E}">
        <p14:creationId xmlns:p14="http://schemas.microsoft.com/office/powerpoint/2010/main" val="855916300"/>
      </p:ext>
    </p:extLst>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p:cNvSpPr>
            <a:spLocks noGrp="1" noChangeArrowheads="1"/>
          </p:cNvSpPr>
          <p:nvPr>
            <p:ph type="title"/>
          </p:nvPr>
        </p:nvSpPr>
        <p:spPr>
          <a:xfrm>
            <a:off x="457200" y="188913"/>
            <a:ext cx="8229600" cy="1139825"/>
          </a:xfrm>
        </p:spPr>
        <p:txBody>
          <a:bodyPr/>
          <a:lstStyle/>
          <a:p>
            <a:r>
              <a:rPr lang="zh-CN" altLang="en-US"/>
              <a:t>八大行星的共同特征</a:t>
            </a:r>
          </a:p>
        </p:txBody>
      </p:sp>
      <p:sp>
        <p:nvSpPr>
          <p:cNvPr id="20487" name="Rectangle 7"/>
          <p:cNvSpPr>
            <a:spLocks noGrp="1" noChangeArrowheads="1"/>
          </p:cNvSpPr>
          <p:nvPr>
            <p:ph type="body" idx="1"/>
          </p:nvPr>
        </p:nvSpPr>
        <p:spPr>
          <a:xfrm>
            <a:off x="457200" y="1700808"/>
            <a:ext cx="8229600" cy="4680520"/>
          </a:xfrm>
        </p:spPr>
        <p:txBody>
          <a:bodyPr/>
          <a:lstStyle/>
          <a:p>
            <a:r>
              <a:rPr lang="zh-CN" altLang="en-US" sz="1600" dirty="0"/>
              <a:t>轨道偏心率</a:t>
            </a:r>
            <a:r>
              <a:rPr lang="en-US" altLang="zh-CN" sz="1600" dirty="0"/>
              <a:t>:</a:t>
            </a:r>
            <a:r>
              <a:rPr lang="zh-CN" altLang="en-US" sz="1600" dirty="0"/>
              <a:t>都很</a:t>
            </a:r>
            <a:r>
              <a:rPr lang="zh-CN" altLang="en-US" sz="2400" dirty="0">
                <a:solidFill>
                  <a:srgbClr val="FFFF00"/>
                </a:solidFill>
              </a:rPr>
              <a:t>小</a:t>
            </a:r>
            <a:r>
              <a:rPr lang="zh-CN" altLang="en-US" sz="1600" dirty="0"/>
              <a:t>，几乎都</a:t>
            </a:r>
            <a:r>
              <a:rPr lang="zh-CN" altLang="en-US" sz="2400" dirty="0">
                <a:solidFill>
                  <a:srgbClr val="FFFF00"/>
                </a:solidFill>
              </a:rPr>
              <a:t>接近于</a:t>
            </a:r>
            <a:r>
              <a:rPr lang="zh-CN" altLang="en-US" sz="2400" dirty="0" smtClean="0">
                <a:solidFill>
                  <a:srgbClr val="FFFF00"/>
                </a:solidFill>
              </a:rPr>
              <a:t>圆形</a:t>
            </a:r>
            <a:endParaRPr lang="zh-CN" altLang="en-US" sz="1600" dirty="0"/>
          </a:p>
          <a:p>
            <a:r>
              <a:rPr lang="zh-CN" altLang="en-US" sz="1600" dirty="0"/>
              <a:t>轨道面</a:t>
            </a:r>
            <a:r>
              <a:rPr lang="en-US" altLang="zh-CN" sz="1600" dirty="0"/>
              <a:t>:</a:t>
            </a:r>
            <a:r>
              <a:rPr lang="zh-CN" altLang="en-US" sz="1600" dirty="0"/>
              <a:t>都</a:t>
            </a:r>
            <a:r>
              <a:rPr lang="zh-CN" altLang="en-US" sz="2400" dirty="0">
                <a:solidFill>
                  <a:srgbClr val="FFFF00"/>
                </a:solidFill>
              </a:rPr>
              <a:t>近似地在一个平面上</a:t>
            </a:r>
            <a:r>
              <a:rPr lang="zh-CN" altLang="en-US" sz="1600" dirty="0"/>
              <a:t>，对地球轨道面（黄道面）的倾斜也都不大；</a:t>
            </a:r>
          </a:p>
          <a:p>
            <a:r>
              <a:rPr lang="zh-CN" altLang="en-US" sz="1600" dirty="0"/>
              <a:t>公转方向</a:t>
            </a:r>
            <a:r>
              <a:rPr lang="en-US" altLang="zh-CN" sz="1600" dirty="0"/>
              <a:t>:</a:t>
            </a:r>
            <a:r>
              <a:rPr lang="zh-CN" altLang="en-US" sz="1600" dirty="0"/>
              <a:t>所有行星都</a:t>
            </a:r>
            <a:r>
              <a:rPr lang="zh-CN" altLang="en-US" sz="2400" dirty="0">
                <a:solidFill>
                  <a:srgbClr val="FFFF00"/>
                </a:solidFill>
              </a:rPr>
              <a:t>自西向东</a:t>
            </a:r>
            <a:r>
              <a:rPr lang="zh-CN" altLang="en-US" sz="1600" dirty="0"/>
              <a:t>环绕太阳</a:t>
            </a:r>
            <a:r>
              <a:rPr lang="zh-CN" altLang="en-US" sz="1600" dirty="0" smtClean="0"/>
              <a:t>公转</a:t>
            </a:r>
            <a:endParaRPr lang="zh-CN" altLang="en-US" sz="1600" dirty="0"/>
          </a:p>
          <a:p>
            <a:r>
              <a:rPr lang="zh-CN" altLang="en-US" sz="1600" dirty="0"/>
              <a:t>自转方向：除金星和天王星外，所有行星的自转方向也自西向东，即</a:t>
            </a:r>
            <a:r>
              <a:rPr lang="zh-CN" altLang="en-US" sz="2400" dirty="0">
                <a:solidFill>
                  <a:srgbClr val="FFFF00"/>
                </a:solidFill>
              </a:rPr>
              <a:t>和公转方向相同</a:t>
            </a:r>
            <a:r>
              <a:rPr lang="zh-CN" altLang="en-US" sz="1600" dirty="0" smtClean="0"/>
              <a:t>；（金星自东向西，天王星是躺着转的，倾角为</a:t>
            </a:r>
            <a:r>
              <a:rPr lang="en-US" altLang="zh-CN" sz="1600" dirty="0" smtClean="0"/>
              <a:t>97</a:t>
            </a:r>
            <a:r>
              <a:rPr lang="zh-CN" altLang="en-US" sz="1600" dirty="0" smtClean="0"/>
              <a:t>度，垂直旋转）</a:t>
            </a:r>
            <a:endParaRPr lang="zh-CN" altLang="en-US" sz="1600" dirty="0"/>
          </a:p>
          <a:p>
            <a:r>
              <a:rPr lang="zh-CN" altLang="en-US" sz="1600" dirty="0"/>
              <a:t>赤道面对轨道面的倾斜：都比较</a:t>
            </a:r>
            <a:r>
              <a:rPr lang="zh-CN" altLang="en-US" sz="2400" dirty="0">
                <a:solidFill>
                  <a:srgbClr val="FFFF00"/>
                </a:solidFill>
              </a:rPr>
              <a:t>小</a:t>
            </a:r>
            <a:r>
              <a:rPr lang="zh-CN" altLang="en-US" sz="1600" dirty="0"/>
              <a:t>，只有天王星是唯一的</a:t>
            </a:r>
            <a:r>
              <a:rPr lang="zh-CN" altLang="en-US" sz="1600" dirty="0" smtClean="0"/>
              <a:t>例外</a:t>
            </a:r>
            <a:endParaRPr lang="zh-CN" altLang="en-US" sz="1600" dirty="0"/>
          </a:p>
          <a:p>
            <a:r>
              <a:rPr lang="zh-CN" altLang="en-US" sz="1600" dirty="0"/>
              <a:t>卫星的轨道：绝大多数都</a:t>
            </a:r>
            <a:r>
              <a:rPr lang="zh-CN" altLang="en-US" sz="2400" dirty="0">
                <a:solidFill>
                  <a:srgbClr val="FFFF00"/>
                </a:solidFill>
              </a:rPr>
              <a:t>近似圆形</a:t>
            </a:r>
            <a:r>
              <a:rPr lang="zh-CN" altLang="en-US" sz="1600" dirty="0"/>
              <a:t>，其轨道面接近母星的</a:t>
            </a:r>
            <a:r>
              <a:rPr lang="zh-CN" altLang="en-US" sz="1600" dirty="0" smtClean="0"/>
              <a:t>赤道面</a:t>
            </a:r>
            <a:endParaRPr lang="zh-CN" altLang="en-US" sz="1600" dirty="0"/>
          </a:p>
          <a:p>
            <a:r>
              <a:rPr lang="zh-CN" altLang="en-US" sz="1600" dirty="0"/>
              <a:t>卫星公转方向：绝大多数（包括土星环在内）公转方向都</a:t>
            </a:r>
            <a:r>
              <a:rPr lang="zh-CN" altLang="en-US" sz="2400" dirty="0">
                <a:solidFill>
                  <a:srgbClr val="FFFF00"/>
                </a:solidFill>
              </a:rPr>
              <a:t>和母星的公转方向</a:t>
            </a:r>
            <a:r>
              <a:rPr lang="zh-CN" altLang="en-US" sz="2400" dirty="0" smtClean="0">
                <a:solidFill>
                  <a:srgbClr val="FFFF00"/>
                </a:solidFill>
              </a:rPr>
              <a:t>相同</a:t>
            </a:r>
            <a:endParaRPr lang="zh-CN" altLang="en-US" sz="1600" dirty="0"/>
          </a:p>
        </p:txBody>
      </p:sp>
    </p:spTree>
    <p:extLst>
      <p:ext uri="{BB962C8B-B14F-4D97-AF65-F5344CB8AC3E}">
        <p14:creationId xmlns:p14="http://schemas.microsoft.com/office/powerpoint/2010/main" val="206640783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487">
                                            <p:txEl>
                                              <p:pRg st="0" end="0"/>
                                            </p:txEl>
                                          </p:spTgt>
                                        </p:tgtEl>
                                        <p:attrNameLst>
                                          <p:attrName>style.visibility</p:attrName>
                                        </p:attrNameLst>
                                      </p:cBhvr>
                                      <p:to>
                                        <p:strVal val="visible"/>
                                      </p:to>
                                    </p:set>
                                    <p:animEffect transition="in" filter="slide(fromBottom)">
                                      <p:cBhvr>
                                        <p:cTn id="7" dur="500"/>
                                        <p:tgtEl>
                                          <p:spTgt spid="204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487">
                                            <p:txEl>
                                              <p:pRg st="1" end="1"/>
                                            </p:txEl>
                                          </p:spTgt>
                                        </p:tgtEl>
                                        <p:attrNameLst>
                                          <p:attrName>style.visibility</p:attrName>
                                        </p:attrNameLst>
                                      </p:cBhvr>
                                      <p:to>
                                        <p:strVal val="visible"/>
                                      </p:to>
                                    </p:set>
                                    <p:animEffect transition="in" filter="slide(fromBottom)">
                                      <p:cBhvr>
                                        <p:cTn id="12" dur="500"/>
                                        <p:tgtEl>
                                          <p:spTgt spid="204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487">
                                            <p:txEl>
                                              <p:pRg st="2" end="2"/>
                                            </p:txEl>
                                          </p:spTgt>
                                        </p:tgtEl>
                                        <p:attrNameLst>
                                          <p:attrName>style.visibility</p:attrName>
                                        </p:attrNameLst>
                                      </p:cBhvr>
                                      <p:to>
                                        <p:strVal val="visible"/>
                                      </p:to>
                                    </p:set>
                                    <p:animEffect transition="in" filter="slide(fromBottom)">
                                      <p:cBhvr>
                                        <p:cTn id="17" dur="500"/>
                                        <p:tgtEl>
                                          <p:spTgt spid="204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0487">
                                            <p:txEl>
                                              <p:pRg st="3" end="3"/>
                                            </p:txEl>
                                          </p:spTgt>
                                        </p:tgtEl>
                                        <p:attrNameLst>
                                          <p:attrName>style.visibility</p:attrName>
                                        </p:attrNameLst>
                                      </p:cBhvr>
                                      <p:to>
                                        <p:strVal val="visible"/>
                                      </p:to>
                                    </p:set>
                                    <p:animEffect transition="in" filter="slide(fromBottom)">
                                      <p:cBhvr>
                                        <p:cTn id="22" dur="500"/>
                                        <p:tgtEl>
                                          <p:spTgt spid="204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0487">
                                            <p:txEl>
                                              <p:pRg st="4" end="4"/>
                                            </p:txEl>
                                          </p:spTgt>
                                        </p:tgtEl>
                                        <p:attrNameLst>
                                          <p:attrName>style.visibility</p:attrName>
                                        </p:attrNameLst>
                                      </p:cBhvr>
                                      <p:to>
                                        <p:strVal val="visible"/>
                                      </p:to>
                                    </p:set>
                                    <p:animEffect transition="in" filter="slide(fromBottom)">
                                      <p:cBhvr>
                                        <p:cTn id="27" dur="500"/>
                                        <p:tgtEl>
                                          <p:spTgt spid="204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0487">
                                            <p:txEl>
                                              <p:pRg st="5" end="5"/>
                                            </p:txEl>
                                          </p:spTgt>
                                        </p:tgtEl>
                                        <p:attrNameLst>
                                          <p:attrName>style.visibility</p:attrName>
                                        </p:attrNameLst>
                                      </p:cBhvr>
                                      <p:to>
                                        <p:strVal val="visible"/>
                                      </p:to>
                                    </p:set>
                                    <p:animEffect transition="in" filter="slide(fromBottom)">
                                      <p:cBhvr>
                                        <p:cTn id="32" dur="500"/>
                                        <p:tgtEl>
                                          <p:spTgt spid="204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0487">
                                            <p:txEl>
                                              <p:pRg st="6" end="6"/>
                                            </p:txEl>
                                          </p:spTgt>
                                        </p:tgtEl>
                                        <p:attrNameLst>
                                          <p:attrName>style.visibility</p:attrName>
                                        </p:attrNameLst>
                                      </p:cBhvr>
                                      <p:to>
                                        <p:strVal val="visible"/>
                                      </p:to>
                                    </p:set>
                                    <p:animEffect transition="in" filter="slide(fromBottom)">
                                      <p:cBhvr>
                                        <p:cTn id="37" dur="500"/>
                                        <p:tgtEl>
                                          <p:spTgt spid="204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smtClean="0"/>
              <a:t>2) </a:t>
            </a:r>
            <a:r>
              <a:rPr lang="zh-CN" altLang="en-US" dirty="0" smtClean="0"/>
              <a:t>矮行星</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78647482"/>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代表性矮行星</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759" y="1711090"/>
            <a:ext cx="2365981" cy="2365981"/>
          </a:xfrm>
          <a:prstGeom prst="rect">
            <a:avLst/>
          </a:prstGeom>
          <a:effectLst>
            <a:softEdge rad="63500"/>
          </a:effectLst>
        </p:spPr>
      </p:pic>
      <p:sp>
        <p:nvSpPr>
          <p:cNvPr id="7" name="文本框 6"/>
          <p:cNvSpPr txBox="1"/>
          <p:nvPr/>
        </p:nvSpPr>
        <p:spPr>
          <a:xfrm>
            <a:off x="6263247" y="4221088"/>
            <a:ext cx="2435038" cy="707886"/>
          </a:xfrm>
          <a:prstGeom prst="rect">
            <a:avLst/>
          </a:prstGeom>
          <a:noFill/>
        </p:spPr>
        <p:txBody>
          <a:bodyPr wrap="square" rtlCol="0">
            <a:spAutoFit/>
          </a:bodyPr>
          <a:lstStyle/>
          <a:p>
            <a:pPr algn="ctr"/>
            <a:r>
              <a:rPr lang="zh-CN" altLang="en-US" sz="4000" b="1" dirty="0" smtClean="0">
                <a:solidFill>
                  <a:srgbClr val="FFFFFF"/>
                </a:solidFill>
                <a:effectLst>
                  <a:outerShdw blurRad="38100" dist="38100" dir="2700000" algn="tl">
                    <a:srgbClr val="000000">
                      <a:alpha val="43137"/>
                    </a:srgbClr>
                  </a:outerShdw>
                </a:effectLst>
              </a:rPr>
              <a:t>谷神星</a:t>
            </a:r>
            <a:endParaRPr lang="zh-CN" altLang="en-US" sz="4000" b="1" dirty="0">
              <a:solidFill>
                <a:srgbClr val="FFFFFF"/>
              </a:solidFill>
              <a:effectLst>
                <a:outerShdw blurRad="38100" dist="38100" dir="2700000" algn="tl">
                  <a:srgbClr val="000000">
                    <a:alpha val="43137"/>
                  </a:srgbClr>
                </a:outerShdw>
              </a:effectLst>
            </a:endParaRPr>
          </a:p>
        </p:txBody>
      </p:sp>
      <p:pic>
        <p:nvPicPr>
          <p:cNvPr id="80898" name="Picture 2" descr="https://timgsa.baidu.com/timg?image&amp;quality=80&amp;size=b9999_10000&amp;sec=1505211576645&amp;di=e417038929d29a98816528b15efcac13&amp;imgtype=0&amp;src=http%3A%2F%2Fimage.cnwest.com%2Fattachement%2Fjpg%2Fsite1%2F20150716%2F27077856529355039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844824"/>
            <a:ext cx="2857444" cy="216024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11560" y="4221088"/>
            <a:ext cx="2435038" cy="707886"/>
          </a:xfrm>
          <a:prstGeom prst="rect">
            <a:avLst/>
          </a:prstGeom>
          <a:noFill/>
        </p:spPr>
        <p:txBody>
          <a:bodyPr wrap="square" rtlCol="0">
            <a:spAutoFit/>
          </a:bodyPr>
          <a:lstStyle/>
          <a:p>
            <a:pPr algn="ctr"/>
            <a:r>
              <a:rPr lang="zh-CN" altLang="en-US" sz="4000" b="1" dirty="0" smtClean="0">
                <a:solidFill>
                  <a:srgbClr val="FFFFFF"/>
                </a:solidFill>
                <a:effectLst>
                  <a:outerShdw blurRad="38100" dist="38100" dir="2700000" algn="tl">
                    <a:srgbClr val="000000">
                      <a:alpha val="43137"/>
                    </a:srgbClr>
                  </a:outerShdw>
                </a:effectLst>
              </a:rPr>
              <a:t>冥王星</a:t>
            </a:r>
            <a:endParaRPr lang="zh-CN" altLang="en-US" sz="4000" b="1" dirty="0">
              <a:solidFill>
                <a:srgbClr val="FFFFFF"/>
              </a:solidFill>
              <a:effectLst>
                <a:outerShdw blurRad="38100" dist="38100" dir="2700000" algn="tl">
                  <a:srgbClr val="000000">
                    <a:alpha val="43137"/>
                  </a:srgbClr>
                </a:outerShdw>
              </a:effectLst>
            </a:endParaRPr>
          </a:p>
        </p:txBody>
      </p:sp>
      <p:pic>
        <p:nvPicPr>
          <p:cNvPr id="8" name="图片 7"/>
          <p:cNvPicPr>
            <a:picLocks noChangeAspect="1"/>
          </p:cNvPicPr>
          <p:nvPr/>
        </p:nvPicPr>
        <p:blipFill>
          <a:blip r:embed="rId4"/>
          <a:stretch>
            <a:fillRect/>
          </a:stretch>
        </p:blipFill>
        <p:spPr>
          <a:xfrm>
            <a:off x="3541310" y="1763138"/>
            <a:ext cx="2350053" cy="2320677"/>
          </a:xfrm>
          <a:prstGeom prst="rect">
            <a:avLst/>
          </a:prstGeom>
        </p:spPr>
      </p:pic>
      <p:sp>
        <p:nvSpPr>
          <p:cNvPr id="10" name="矩形 9"/>
          <p:cNvSpPr/>
          <p:nvPr/>
        </p:nvSpPr>
        <p:spPr>
          <a:xfrm>
            <a:off x="3852157" y="4221088"/>
            <a:ext cx="1728358" cy="707886"/>
          </a:xfrm>
          <a:prstGeom prst="rect">
            <a:avLst/>
          </a:prstGeom>
          <a:noFill/>
        </p:spPr>
        <p:txBody>
          <a:bodyPr wrap="square" rtlCol="0">
            <a:spAutoFit/>
          </a:bodyPr>
          <a:lstStyle/>
          <a:p>
            <a:pPr algn="ctr"/>
            <a:r>
              <a:rPr lang="zh-CN" altLang="en-US" sz="4000" b="1" dirty="0">
                <a:solidFill>
                  <a:srgbClr val="FFFFFF"/>
                </a:solidFill>
                <a:effectLst>
                  <a:outerShdw blurRad="38100" dist="38100" dir="2700000" algn="tl">
                    <a:srgbClr val="000000">
                      <a:alpha val="43137"/>
                    </a:srgbClr>
                  </a:outerShdw>
                </a:effectLst>
              </a:rPr>
              <a:t>阋神星</a:t>
            </a:r>
          </a:p>
        </p:txBody>
      </p:sp>
    </p:spTree>
    <p:extLst>
      <p:ext uri="{BB962C8B-B14F-4D97-AF65-F5344CB8AC3E}">
        <p14:creationId xmlns:p14="http://schemas.microsoft.com/office/powerpoint/2010/main" val="1631825829"/>
      </p:ext>
    </p:extLst>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smtClean="0"/>
              <a:t>3) </a:t>
            </a:r>
            <a:r>
              <a:rPr lang="zh-CN" altLang="en-US" sz="4800" smtClean="0"/>
              <a:t>太阳系</a:t>
            </a:r>
            <a:r>
              <a:rPr lang="zh-CN" altLang="en-US" sz="4800" dirty="0" smtClean="0"/>
              <a:t>小天体</a:t>
            </a:r>
            <a:endParaRPr lang="zh-CN" altLang="en-US" sz="4800" dirty="0"/>
          </a:p>
        </p:txBody>
      </p:sp>
      <p:sp>
        <p:nvSpPr>
          <p:cNvPr id="3" name="内容占位符 2"/>
          <p:cNvSpPr>
            <a:spLocks noGrp="1"/>
          </p:cNvSpPr>
          <p:nvPr>
            <p:ph idx="1"/>
          </p:nvPr>
        </p:nvSpPr>
        <p:spPr/>
        <p:txBody>
          <a:bodyPr/>
          <a:lstStyle/>
          <a:p>
            <a:pPr lvl="0" rtl="0"/>
            <a:r>
              <a:rPr lang="zh-CN" b="1" dirty="0" smtClean="0"/>
              <a:t>围绕太阳运转但</a:t>
            </a:r>
            <a:r>
              <a:rPr lang="zh-CN" b="1" u="sng" dirty="0" smtClean="0">
                <a:solidFill>
                  <a:srgbClr val="FFFF00"/>
                </a:solidFill>
              </a:rPr>
              <a:t>不符合</a:t>
            </a:r>
            <a:r>
              <a:rPr lang="zh-CN" altLang="en-US" b="1" u="sng" dirty="0" smtClean="0">
                <a:solidFill>
                  <a:srgbClr val="FFFF00"/>
                </a:solidFill>
              </a:rPr>
              <a:t>行星及小行星</a:t>
            </a:r>
            <a:r>
              <a:rPr lang="zh-CN" b="1" u="sng" dirty="0" smtClean="0">
                <a:solidFill>
                  <a:srgbClr val="FFFF00"/>
                </a:solidFill>
              </a:rPr>
              <a:t>条件</a:t>
            </a:r>
            <a:r>
              <a:rPr lang="zh-CN" b="1" dirty="0" smtClean="0"/>
              <a:t>的</a:t>
            </a:r>
            <a:r>
              <a:rPr lang="zh-CN" altLang="en-US" b="1" dirty="0" smtClean="0"/>
              <a:t>天</a:t>
            </a:r>
            <a:r>
              <a:rPr lang="zh-CN" b="1" dirty="0" smtClean="0"/>
              <a:t>体。</a:t>
            </a:r>
            <a:endParaRPr lang="zh-CN" b="1" dirty="0"/>
          </a:p>
          <a:p>
            <a:pPr lvl="0" rtl="0"/>
            <a:r>
              <a:rPr lang="zh-CN" altLang="en-US" b="1" dirty="0" smtClean="0"/>
              <a:t>分类：</a:t>
            </a:r>
            <a:endParaRPr lang="zh-CN" b="1" dirty="0"/>
          </a:p>
          <a:p>
            <a:pPr lvl="1"/>
            <a:r>
              <a:rPr lang="zh-CN" altLang="en-US" b="1" dirty="0" smtClean="0"/>
              <a:t>彗星</a:t>
            </a:r>
            <a:endParaRPr lang="zh-CN" b="1" dirty="0"/>
          </a:p>
          <a:p>
            <a:pPr lvl="1"/>
            <a:r>
              <a:rPr lang="zh-CN" altLang="en-US" b="1" dirty="0" smtClean="0"/>
              <a:t>小行星</a:t>
            </a:r>
            <a:endParaRPr lang="zh-CN" altLang="en-US" b="1" dirty="0"/>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6" name="Rectangle 8"/>
          <p:cNvSpPr>
            <a:spLocks noGrp="1" noChangeArrowheads="1"/>
          </p:cNvSpPr>
          <p:nvPr>
            <p:ph type="title"/>
          </p:nvPr>
        </p:nvSpPr>
        <p:spPr/>
        <p:txBody>
          <a:bodyPr/>
          <a:lstStyle/>
          <a:p>
            <a:r>
              <a:rPr lang="zh-CN" altLang="en-US" dirty="0" smtClean="0"/>
              <a:t>①彗星</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4007146765"/>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457200" y="1556792"/>
            <a:ext cx="8229600" cy="4997450"/>
          </a:xfrm>
          <a:prstGeom prst="rect">
            <a:avLst/>
          </a:prstGeom>
        </p:spPr>
        <p:txBody>
          <a:bodyPr/>
          <a:lstStyle/>
          <a:p>
            <a:pPr lvl="0" rtl="0">
              <a:buChar char="•"/>
            </a:pPr>
            <a:endParaRPr lang="zh-CN" dirty="0"/>
          </a:p>
        </p:txBody>
      </p:sp>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3"/>
          <p:cNvSpPr>
            <a:spLocks noGrp="1" noChangeArrowheads="1"/>
          </p:cNvSpPr>
          <p:nvPr>
            <p:ph type="body" idx="1"/>
          </p:nvPr>
        </p:nvSpPr>
        <p:spPr/>
        <p:txBody>
          <a:bodyPr/>
          <a:lstStyle/>
          <a:p>
            <a:endParaRPr lang="zh-CN" altLang="zh-CN"/>
          </a:p>
        </p:txBody>
      </p:sp>
      <p:pic>
        <p:nvPicPr>
          <p:cNvPr id="144388" name="Picture 4" descr="schwassmann-wachmann"/>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144389" name="Rectangle 5"/>
          <p:cNvSpPr>
            <a:spLocks noChangeArrowheads="1"/>
          </p:cNvSpPr>
          <p:nvPr/>
        </p:nvSpPr>
        <p:spPr bwMode="auto">
          <a:xfrm>
            <a:off x="4356100" y="2549525"/>
            <a:ext cx="895350" cy="519113"/>
          </a:xfrm>
          <a:prstGeom prst="rect">
            <a:avLst/>
          </a:prstGeom>
          <a:noFill/>
          <a:ln w="9525">
            <a:noFill/>
            <a:miter lim="800000"/>
            <a:headEnd/>
            <a:tailEnd/>
          </a:ln>
          <a:effectLst/>
        </p:spPr>
        <p:txBody>
          <a:bodyPr wrap="none">
            <a:spAutoFit/>
          </a:bodyPr>
          <a:lstStyle/>
          <a:p>
            <a:r>
              <a:rPr lang="zh-CN" altLang="en-US" sz="2800">
                <a:solidFill>
                  <a:srgbClr val="FFFF66"/>
                </a:solidFill>
                <a:effectLst>
                  <a:outerShdw blurRad="38100" dist="38100" dir="2700000" algn="tl">
                    <a:srgbClr val="000000"/>
                  </a:outerShdw>
                </a:effectLst>
                <a:ea typeface="华文彩云" pitchFamily="2" charset="-122"/>
              </a:rPr>
              <a:t>彗核</a:t>
            </a:r>
          </a:p>
        </p:txBody>
      </p:sp>
      <p:sp>
        <p:nvSpPr>
          <p:cNvPr id="144390" name="Rectangle 6"/>
          <p:cNvSpPr>
            <a:spLocks noChangeArrowheads="1"/>
          </p:cNvSpPr>
          <p:nvPr/>
        </p:nvSpPr>
        <p:spPr bwMode="auto">
          <a:xfrm>
            <a:off x="1155700" y="1614488"/>
            <a:ext cx="895350" cy="519112"/>
          </a:xfrm>
          <a:prstGeom prst="rect">
            <a:avLst/>
          </a:prstGeom>
          <a:noFill/>
          <a:ln w="9525">
            <a:noFill/>
            <a:miter lim="800000"/>
            <a:headEnd/>
            <a:tailEnd/>
          </a:ln>
          <a:effectLst/>
        </p:spPr>
        <p:txBody>
          <a:bodyPr wrap="none">
            <a:spAutoFit/>
          </a:bodyPr>
          <a:lstStyle/>
          <a:p>
            <a:r>
              <a:rPr lang="zh-CN" altLang="en-US" sz="2800" b="1">
                <a:effectLst>
                  <a:outerShdw blurRad="38100" dist="38100" dir="2700000" algn="tl">
                    <a:srgbClr val="000000"/>
                  </a:outerShdw>
                </a:effectLst>
                <a:ea typeface="华文彩云" pitchFamily="2" charset="-122"/>
              </a:rPr>
              <a:t>彗尾</a:t>
            </a:r>
          </a:p>
        </p:txBody>
      </p:sp>
      <p:sp>
        <p:nvSpPr>
          <p:cNvPr id="144391" name="Rectangle 7"/>
          <p:cNvSpPr>
            <a:spLocks noChangeArrowheads="1"/>
          </p:cNvSpPr>
          <p:nvPr/>
        </p:nvSpPr>
        <p:spPr bwMode="auto">
          <a:xfrm>
            <a:off x="3532188" y="2262188"/>
            <a:ext cx="895350" cy="519112"/>
          </a:xfrm>
          <a:prstGeom prst="rect">
            <a:avLst/>
          </a:prstGeom>
          <a:noFill/>
          <a:ln w="9525">
            <a:noFill/>
            <a:miter lim="800000"/>
            <a:headEnd/>
            <a:tailEnd/>
          </a:ln>
          <a:effectLst/>
        </p:spPr>
        <p:txBody>
          <a:bodyPr wrap="none">
            <a:spAutoFit/>
          </a:bodyPr>
          <a:lstStyle/>
          <a:p>
            <a:r>
              <a:rPr lang="zh-CN" altLang="en-US" sz="2800" b="1">
                <a:effectLst>
                  <a:outerShdw blurRad="38100" dist="38100" dir="2700000" algn="tl">
                    <a:srgbClr val="000000"/>
                  </a:outerShdw>
                </a:effectLst>
                <a:ea typeface="华文彩云" pitchFamily="2" charset="-122"/>
              </a:rPr>
              <a:t>彗发</a:t>
            </a:r>
          </a:p>
        </p:txBody>
      </p:sp>
      <p:sp>
        <p:nvSpPr>
          <p:cNvPr id="144392" name="Rectangle 8"/>
          <p:cNvSpPr>
            <a:spLocks noChangeArrowheads="1"/>
          </p:cNvSpPr>
          <p:nvPr/>
        </p:nvSpPr>
        <p:spPr bwMode="auto">
          <a:xfrm>
            <a:off x="2668588" y="1916113"/>
            <a:ext cx="895350" cy="519112"/>
          </a:xfrm>
          <a:prstGeom prst="rect">
            <a:avLst/>
          </a:prstGeom>
          <a:noFill/>
          <a:ln w="9525">
            <a:noFill/>
            <a:miter lim="800000"/>
            <a:headEnd/>
            <a:tailEnd/>
          </a:ln>
          <a:effectLst/>
        </p:spPr>
        <p:txBody>
          <a:bodyPr wrap="none">
            <a:spAutoFit/>
          </a:bodyPr>
          <a:lstStyle/>
          <a:p>
            <a:r>
              <a:rPr lang="zh-CN" altLang="en-US" sz="2800" b="1">
                <a:effectLst>
                  <a:outerShdw blurRad="38100" dist="38100" dir="2700000" algn="tl">
                    <a:srgbClr val="000000"/>
                  </a:outerShdw>
                </a:effectLst>
                <a:ea typeface="华文彩云" pitchFamily="2" charset="-122"/>
              </a:rPr>
              <a:t>彗云</a:t>
            </a: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Rectangle 4"/>
          <p:cNvSpPr>
            <a:spLocks noGrp="1" noChangeArrowheads="1"/>
          </p:cNvSpPr>
          <p:nvPr>
            <p:ph type="title"/>
          </p:nvPr>
        </p:nvSpPr>
        <p:spPr/>
        <p:txBody>
          <a:bodyPr/>
          <a:lstStyle/>
          <a:p>
            <a:r>
              <a:rPr lang="zh-CN" altLang="en-US"/>
              <a:t>彗星的形成</a:t>
            </a:r>
          </a:p>
        </p:txBody>
      </p:sp>
      <p:graphicFrame>
        <p:nvGraphicFramePr>
          <p:cNvPr id="2" name="图示 1"/>
          <p:cNvGraphicFramePr/>
          <p:nvPr>
            <p:extLst>
              <p:ext uri="{D42A27DB-BD31-4B8C-83A1-F6EECF244321}">
                <p14:modId xmlns:p14="http://schemas.microsoft.com/office/powerpoint/2010/main" val="3581875828"/>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68313" y="0"/>
            <a:ext cx="8229600" cy="896938"/>
          </a:xfrm>
        </p:spPr>
        <p:txBody>
          <a:bodyPr/>
          <a:lstStyle/>
          <a:p>
            <a:r>
              <a:rPr lang="zh-CN" altLang="en-US" sz="3600" b="1">
                <a:solidFill>
                  <a:schemeClr val="tx1"/>
                </a:solidFill>
              </a:rPr>
              <a:t>慧尾与太阳间的关系</a:t>
            </a:r>
          </a:p>
        </p:txBody>
      </p:sp>
      <p:pic>
        <p:nvPicPr>
          <p:cNvPr id="111620" name="Picture 4" descr="慧尾"/>
          <p:cNvPicPr>
            <a:picLocks noChangeAspect="1" noChangeArrowheads="1"/>
          </p:cNvPicPr>
          <p:nvPr/>
        </p:nvPicPr>
        <p:blipFill>
          <a:blip r:embed="rId2" cstate="print"/>
          <a:srcRect/>
          <a:stretch>
            <a:fillRect/>
          </a:stretch>
        </p:blipFill>
        <p:spPr bwMode="auto">
          <a:xfrm>
            <a:off x="0" y="981075"/>
            <a:ext cx="9144000" cy="5870575"/>
          </a:xfrm>
          <a:prstGeom prst="rect">
            <a:avLst/>
          </a:prstGeom>
          <a:noFill/>
        </p:spPr>
      </p:pic>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p:txBody>
          <a:bodyPr/>
          <a:lstStyle/>
          <a:p>
            <a:r>
              <a:rPr lang="zh-CN" altLang="en-US" dirty="0"/>
              <a:t>彗星的</a:t>
            </a:r>
            <a:r>
              <a:rPr lang="zh-CN" altLang="en-US" dirty="0" smtClean="0"/>
              <a:t>轨道和运动</a:t>
            </a:r>
            <a:endParaRPr lang="zh-CN" altLang="en-US" dirty="0"/>
          </a:p>
        </p:txBody>
      </p:sp>
      <p:graphicFrame>
        <p:nvGraphicFramePr>
          <p:cNvPr id="2" name="图示 1"/>
          <p:cNvGraphicFramePr/>
          <p:nvPr>
            <p:extLst>
              <p:ext uri="{D42A27DB-BD31-4B8C-83A1-F6EECF244321}">
                <p14:modId xmlns:p14="http://schemas.microsoft.com/office/powerpoint/2010/main" val="3068130322"/>
              </p:ext>
            </p:extLst>
          </p:nvPr>
        </p:nvGraphicFramePr>
        <p:xfrm>
          <a:off x="457200" y="1772816"/>
          <a:ext cx="8003232" cy="4286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“罗塞塔”号</a:t>
            </a:r>
            <a:endParaRPr lang="zh-CN" altLang="en-US" dirty="0"/>
          </a:p>
        </p:txBody>
      </p:sp>
      <p:pic>
        <p:nvPicPr>
          <p:cNvPr id="227330" name="Picture 2" descr="“罗塞塔”号所拍摄的新月形地球">
            <a:hlinkClick r:id="rId2"/>
          </p:cNvPr>
          <p:cNvPicPr>
            <a:picLocks noGrp="1" noChangeAspect="1" noChangeArrowheads="1"/>
          </p:cNvPicPr>
          <p:nvPr>
            <p:ph idx="1"/>
          </p:nvPr>
        </p:nvPicPr>
        <p:blipFill>
          <a:blip r:embed="rId3" cstate="print"/>
          <a:srcRect/>
          <a:stretch>
            <a:fillRect/>
          </a:stretch>
        </p:blipFill>
        <p:spPr bwMode="auto">
          <a:xfrm>
            <a:off x="928662" y="0"/>
            <a:ext cx="7072330" cy="6866590"/>
          </a:xfrm>
          <a:prstGeom prst="rect">
            <a:avLst/>
          </a:prstGeom>
          <a:noFill/>
        </p:spPr>
      </p:pic>
      <p:sp>
        <p:nvSpPr>
          <p:cNvPr id="6" name="矩形 5"/>
          <p:cNvSpPr/>
          <p:nvPr/>
        </p:nvSpPr>
        <p:spPr>
          <a:xfrm>
            <a:off x="6715140" y="5715016"/>
            <a:ext cx="1571636" cy="114298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0"/>
            <a:ext cx="8858280" cy="769441"/>
          </a:xfrm>
          <a:prstGeom prst="rect">
            <a:avLst/>
          </a:prstGeom>
        </p:spPr>
        <p:txBody>
          <a:bodyPr wrap="square">
            <a:spAutoFit/>
          </a:bodyPr>
          <a:lstStyle/>
          <a:p>
            <a:r>
              <a:rPr lang="zh-CN" altLang="en-US" sz="4400" dirty="0" smtClean="0">
                <a:latin typeface="黑体" pitchFamily="2" charset="-122"/>
                <a:ea typeface="黑体" pitchFamily="2" charset="-122"/>
              </a:rPr>
              <a:t>“罗塞塔”号拍摄到的地球</a:t>
            </a:r>
            <a:endParaRPr lang="zh-CN" altLang="en-US" sz="4400" dirty="0">
              <a:latin typeface="黑体" pitchFamily="2" charset="-122"/>
              <a:ea typeface="黑体" pitchFamily="2" charset="-122"/>
            </a:endParaRPr>
          </a:p>
        </p:txBody>
      </p:sp>
    </p:spTree>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Grp="1" noChangeArrowheads="1"/>
          </p:cNvSpPr>
          <p:nvPr>
            <p:ph type="title"/>
          </p:nvPr>
        </p:nvSpPr>
        <p:spPr/>
        <p:txBody>
          <a:bodyPr/>
          <a:lstStyle/>
          <a:p>
            <a:r>
              <a:rPr lang="zh-CN" altLang="en-US"/>
              <a:t>彗星的分类</a:t>
            </a:r>
          </a:p>
        </p:txBody>
      </p:sp>
      <p:graphicFrame>
        <p:nvGraphicFramePr>
          <p:cNvPr id="2" name="图示 1"/>
          <p:cNvGraphicFramePr/>
          <p:nvPr>
            <p:extLst>
              <p:ext uri="{D42A27DB-BD31-4B8C-83A1-F6EECF244321}">
                <p14:modId xmlns:p14="http://schemas.microsoft.com/office/powerpoint/2010/main" val="1321062134"/>
              </p:ext>
            </p:extLst>
          </p:nvPr>
        </p:nvGraphicFramePr>
        <p:xfrm>
          <a:off x="457200" y="1600200"/>
          <a:ext cx="8229600" cy="4637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p:cNvPicPr>
            <a:picLocks noChangeAspect="1" noChangeArrowheads="1"/>
          </p:cNvPicPr>
          <p:nvPr/>
        </p:nvPicPr>
        <p:blipFill>
          <a:blip r:embed="rId2" cstate="print"/>
          <a:srcRect/>
          <a:stretch>
            <a:fillRect/>
          </a:stretch>
        </p:blipFill>
        <p:spPr bwMode="auto">
          <a:xfrm>
            <a:off x="0" y="0"/>
            <a:ext cx="9144000" cy="7100888"/>
          </a:xfrm>
          <a:prstGeom prst="rect">
            <a:avLst/>
          </a:prstGeom>
          <a:noFill/>
        </p:spPr>
      </p:pic>
      <p:sp>
        <p:nvSpPr>
          <p:cNvPr id="31749" name="Text Box 5"/>
          <p:cNvSpPr txBox="1">
            <a:spLocks noChangeArrowheads="1"/>
          </p:cNvSpPr>
          <p:nvPr/>
        </p:nvSpPr>
        <p:spPr bwMode="auto">
          <a:xfrm>
            <a:off x="179388" y="333375"/>
            <a:ext cx="4248150" cy="528638"/>
          </a:xfrm>
          <a:prstGeom prst="rect">
            <a:avLst/>
          </a:prstGeom>
          <a:noFill/>
          <a:ln w="9525">
            <a:solidFill>
              <a:schemeClr val="tx1"/>
            </a:solidFill>
            <a:miter lim="800000"/>
            <a:headEnd/>
            <a:tailEnd/>
          </a:ln>
          <a:effectLst/>
        </p:spPr>
        <p:txBody>
          <a:bodyPr>
            <a:spAutoFit/>
          </a:bodyPr>
          <a:lstStyle/>
          <a:p>
            <a:pPr algn="ctr">
              <a:spcBef>
                <a:spcPct val="50000"/>
              </a:spcBef>
            </a:pPr>
            <a:r>
              <a:rPr kumimoji="1" lang="en-US" altLang="zh-CN" sz="2800" b="1" dirty="0">
                <a:latin typeface="幼圆" pitchFamily="49" charset="-122"/>
                <a:ea typeface="幼圆" pitchFamily="49" charset="-122"/>
              </a:rPr>
              <a:t>1991</a:t>
            </a:r>
            <a:r>
              <a:rPr kumimoji="1" lang="zh-CN" altLang="en-US" sz="2800" b="1" dirty="0">
                <a:latin typeface="幼圆" pitchFamily="49" charset="-122"/>
                <a:ea typeface="幼圆" pitchFamily="49" charset="-122"/>
              </a:rPr>
              <a:t>年哈雷彗星</a:t>
            </a:r>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786" name="Picture 2" descr="哈雷彗星"/>
          <p:cNvPicPr>
            <a:picLocks noChangeAspect="1" noChangeArrowheads="1"/>
          </p:cNvPicPr>
          <p:nvPr/>
        </p:nvPicPr>
        <p:blipFill>
          <a:blip r:embed="rId2" cstate="print"/>
          <a:srcRect/>
          <a:stretch>
            <a:fillRect/>
          </a:stretch>
        </p:blipFill>
        <p:spPr bwMode="auto">
          <a:xfrm>
            <a:off x="0" y="214290"/>
            <a:ext cx="9147050" cy="6286520"/>
          </a:xfrm>
          <a:prstGeom prst="rect">
            <a:avLst/>
          </a:prstGeom>
          <a:noFill/>
        </p:spPr>
      </p:pic>
      <p:sp>
        <p:nvSpPr>
          <p:cNvPr id="6" name="矩形 5"/>
          <p:cNvSpPr/>
          <p:nvPr/>
        </p:nvSpPr>
        <p:spPr>
          <a:xfrm>
            <a:off x="5868744" y="5842337"/>
            <a:ext cx="2659702" cy="830997"/>
          </a:xfrm>
          <a:prstGeom prst="rect">
            <a:avLst/>
          </a:prstGeom>
        </p:spPr>
        <p:txBody>
          <a:bodyPr wrap="none">
            <a:spAutoFit/>
          </a:bodyPr>
          <a:lstStyle/>
          <a:p>
            <a:r>
              <a:rPr kumimoji="1" lang="zh-CN" altLang="en-US" sz="4800" b="1" dirty="0" smtClean="0">
                <a:latin typeface="幼圆" pitchFamily="49" charset="-122"/>
                <a:ea typeface="幼圆" pitchFamily="49" charset="-122"/>
              </a:rPr>
              <a:t>哈雷彗星</a:t>
            </a:r>
            <a:endParaRPr lang="zh-CN" altLang="en-US" sz="4800" dirty="0"/>
          </a:p>
        </p:txBody>
      </p:sp>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8834" name="Picture 2" descr="威斯特彗星"/>
          <p:cNvPicPr>
            <a:picLocks noChangeAspect="1" noChangeArrowheads="1"/>
          </p:cNvPicPr>
          <p:nvPr/>
        </p:nvPicPr>
        <p:blipFill>
          <a:blip r:embed="rId2" cstate="print"/>
          <a:srcRect/>
          <a:stretch>
            <a:fillRect/>
          </a:stretch>
        </p:blipFill>
        <p:spPr bwMode="auto">
          <a:xfrm>
            <a:off x="2285984" y="0"/>
            <a:ext cx="4611124" cy="6858000"/>
          </a:xfrm>
          <a:prstGeom prst="rect">
            <a:avLst/>
          </a:prstGeom>
          <a:noFill/>
        </p:spPr>
      </p:pic>
      <p:sp>
        <p:nvSpPr>
          <p:cNvPr id="4" name="矩形 3"/>
          <p:cNvSpPr/>
          <p:nvPr/>
        </p:nvSpPr>
        <p:spPr>
          <a:xfrm>
            <a:off x="7572396" y="1142984"/>
            <a:ext cx="801490" cy="3785652"/>
          </a:xfrm>
          <a:prstGeom prst="rect">
            <a:avLst/>
          </a:prstGeom>
        </p:spPr>
        <p:txBody>
          <a:bodyPr wrap="square">
            <a:spAutoFit/>
          </a:bodyPr>
          <a:lstStyle/>
          <a:p>
            <a:r>
              <a:rPr lang="zh-CN" altLang="en-US" sz="4800" dirty="0" smtClean="0"/>
              <a:t>威斯特彗星</a:t>
            </a:r>
            <a:endParaRPr lang="zh-CN" altLang="en-US" sz="4800" dirty="0"/>
          </a:p>
        </p:txBody>
      </p:sp>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7762" name="Picture 2" descr="百武彗星"/>
          <p:cNvPicPr>
            <a:picLocks noChangeAspect="1" noChangeArrowheads="1"/>
          </p:cNvPicPr>
          <p:nvPr/>
        </p:nvPicPr>
        <p:blipFill>
          <a:blip r:embed="rId2" cstate="print"/>
          <a:srcRect/>
          <a:stretch>
            <a:fillRect/>
          </a:stretch>
        </p:blipFill>
        <p:spPr bwMode="auto">
          <a:xfrm>
            <a:off x="2143108" y="0"/>
            <a:ext cx="5076581" cy="6858000"/>
          </a:xfrm>
          <a:prstGeom prst="rect">
            <a:avLst/>
          </a:prstGeom>
          <a:noFill/>
        </p:spPr>
      </p:pic>
      <p:sp>
        <p:nvSpPr>
          <p:cNvPr id="8" name="矩形 7"/>
          <p:cNvSpPr/>
          <p:nvPr/>
        </p:nvSpPr>
        <p:spPr>
          <a:xfrm>
            <a:off x="7500958" y="1714488"/>
            <a:ext cx="1202588" cy="3046988"/>
          </a:xfrm>
          <a:prstGeom prst="rect">
            <a:avLst/>
          </a:prstGeom>
        </p:spPr>
        <p:txBody>
          <a:bodyPr wrap="square">
            <a:spAutoFit/>
          </a:bodyPr>
          <a:lstStyle/>
          <a:p>
            <a:r>
              <a:rPr lang="zh-CN" altLang="en-US" sz="4800" dirty="0" smtClean="0"/>
              <a:t>百武彗星</a:t>
            </a:r>
            <a:endParaRPr lang="zh-CN" altLang="en-US" sz="4800" dirty="0"/>
          </a:p>
        </p:txBody>
      </p:sp>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lstStyle/>
          <a:p>
            <a:r>
              <a:rPr lang="zh-CN" altLang="en-US" dirty="0" smtClean="0"/>
              <a:t>②小行星</a:t>
            </a:r>
            <a:endParaRPr lang="zh-CN" altLang="en-US" dirty="0"/>
          </a:p>
        </p:txBody>
      </p:sp>
      <p:sp>
        <p:nvSpPr>
          <p:cNvPr id="35845" name="Rectangle 5"/>
          <p:cNvSpPr>
            <a:spLocks noGrp="1" noChangeArrowheads="1"/>
          </p:cNvSpPr>
          <p:nvPr>
            <p:ph type="body" idx="1"/>
          </p:nvPr>
        </p:nvSpPr>
        <p:spPr/>
        <p:txBody>
          <a:bodyPr/>
          <a:lstStyle/>
          <a:p>
            <a:r>
              <a:rPr lang="zh-CN" altLang="en-US" dirty="0" smtClean="0"/>
              <a:t>小行星的发现：</a:t>
            </a:r>
          </a:p>
          <a:p>
            <a:pPr lvl="1"/>
            <a:r>
              <a:rPr lang="zh-CN" altLang="en-US" dirty="0" smtClean="0"/>
              <a:t>根据</a:t>
            </a:r>
            <a:r>
              <a:rPr lang="zh-CN" altLang="en-US" dirty="0" smtClean="0">
                <a:solidFill>
                  <a:srgbClr val="FFFF00"/>
                </a:solidFill>
              </a:rPr>
              <a:t>提丢斯</a:t>
            </a:r>
            <a:r>
              <a:rPr lang="en-US" altLang="zh-CN" dirty="0" smtClean="0">
                <a:solidFill>
                  <a:srgbClr val="FFFF00"/>
                </a:solidFill>
                <a:latin typeface="Arial"/>
              </a:rPr>
              <a:t>—</a:t>
            </a:r>
            <a:r>
              <a:rPr lang="zh-CN" altLang="en-US" dirty="0" smtClean="0">
                <a:solidFill>
                  <a:srgbClr val="FFFF00"/>
                </a:solidFill>
              </a:rPr>
              <a:t>彼得定则</a:t>
            </a:r>
            <a:r>
              <a:rPr lang="zh-CN" altLang="en-US" dirty="0" smtClean="0"/>
              <a:t>，在火星与木星轨道之间，距太阳约</a:t>
            </a:r>
            <a:r>
              <a:rPr lang="en-US" altLang="zh-CN" dirty="0" smtClean="0"/>
              <a:t>2.8</a:t>
            </a:r>
            <a:r>
              <a:rPr lang="zh-CN" altLang="en-US" dirty="0" smtClean="0"/>
              <a:t>天文单位处应该有一个大行星；</a:t>
            </a:r>
          </a:p>
          <a:p>
            <a:pPr lvl="1"/>
            <a:r>
              <a:rPr lang="zh-CN" altLang="en-US" dirty="0" smtClean="0"/>
              <a:t>经过长期搜索，始终没有发现这颗未知大行星，却发现了一个</a:t>
            </a:r>
            <a:r>
              <a:rPr lang="zh-CN" altLang="en-US" u="sng" dirty="0" smtClean="0">
                <a:solidFill>
                  <a:srgbClr val="FFFF00"/>
                </a:solidFill>
              </a:rPr>
              <a:t>小行星带</a:t>
            </a:r>
            <a:r>
              <a:rPr lang="zh-CN" altLang="en-US" dirty="0" smtClean="0"/>
              <a:t>。</a:t>
            </a:r>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5845">
                                            <p:txEl>
                                              <p:pRg st="0" end="0"/>
                                            </p:txEl>
                                          </p:spTgt>
                                        </p:tgtEl>
                                        <p:attrNameLst>
                                          <p:attrName>style.visibility</p:attrName>
                                        </p:attrNameLst>
                                      </p:cBhvr>
                                      <p:to>
                                        <p:strVal val="visible"/>
                                      </p:to>
                                    </p:set>
                                    <p:animEffect transition="in" filter="fade">
                                      <p:cBhvr>
                                        <p:cTn id="7" dur="1000"/>
                                        <p:tgtEl>
                                          <p:spTgt spid="35845">
                                            <p:txEl>
                                              <p:pRg st="0" end="0"/>
                                            </p:txEl>
                                          </p:spTgt>
                                        </p:tgtEl>
                                      </p:cBhvr>
                                    </p:animEffect>
                                    <p:anim calcmode="lin" valueType="num">
                                      <p:cBhvr>
                                        <p:cTn id="8" dur="1000" fill="hold"/>
                                        <p:tgtEl>
                                          <p:spTgt spid="35845">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5845">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584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5845">
                                            <p:txEl>
                                              <p:pRg st="1" end="1"/>
                                            </p:txEl>
                                          </p:spTgt>
                                        </p:tgtEl>
                                        <p:attrNameLst>
                                          <p:attrName>style.visibility</p:attrName>
                                        </p:attrNameLst>
                                      </p:cBhvr>
                                      <p:to>
                                        <p:strVal val="visible"/>
                                      </p:to>
                                    </p:set>
                                    <p:animEffect transition="in" filter="fade">
                                      <p:cBhvr>
                                        <p:cTn id="13" dur="1000"/>
                                        <p:tgtEl>
                                          <p:spTgt spid="35845">
                                            <p:txEl>
                                              <p:pRg st="1" end="1"/>
                                            </p:txEl>
                                          </p:spTgt>
                                        </p:tgtEl>
                                      </p:cBhvr>
                                    </p:animEffect>
                                    <p:anim calcmode="lin" valueType="num">
                                      <p:cBhvr>
                                        <p:cTn id="14" dur="1000" fill="hold"/>
                                        <p:tgtEl>
                                          <p:spTgt spid="35845">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5845">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5845">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35845">
                                            <p:txEl>
                                              <p:pRg st="2" end="2"/>
                                            </p:txEl>
                                          </p:spTgt>
                                        </p:tgtEl>
                                        <p:attrNameLst>
                                          <p:attrName>style.visibility</p:attrName>
                                        </p:attrNameLst>
                                      </p:cBhvr>
                                      <p:to>
                                        <p:strVal val="visible"/>
                                      </p:to>
                                    </p:set>
                                    <p:animEffect transition="in" filter="fade">
                                      <p:cBhvr>
                                        <p:cTn id="19" dur="1000"/>
                                        <p:tgtEl>
                                          <p:spTgt spid="35845">
                                            <p:txEl>
                                              <p:pRg st="2" end="2"/>
                                            </p:txEl>
                                          </p:spTgt>
                                        </p:tgtEl>
                                      </p:cBhvr>
                                    </p:animEffect>
                                    <p:anim calcmode="lin" valueType="num">
                                      <p:cBhvr>
                                        <p:cTn id="20" dur="1000" fill="hold"/>
                                        <p:tgtEl>
                                          <p:spTgt spid="35845">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5845">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5845">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2" name="Rectangle 6"/>
          <p:cNvSpPr>
            <a:spLocks noGrp="1" noChangeArrowheads="1"/>
          </p:cNvSpPr>
          <p:nvPr>
            <p:ph type="title"/>
          </p:nvPr>
        </p:nvSpPr>
        <p:spPr/>
        <p:txBody>
          <a:bodyPr/>
          <a:lstStyle/>
          <a:p>
            <a:r>
              <a:rPr lang="zh-CN" altLang="en-US"/>
              <a:t>小行星的发现</a:t>
            </a:r>
          </a:p>
        </p:txBody>
      </p:sp>
      <p:graphicFrame>
        <p:nvGraphicFramePr>
          <p:cNvPr id="4" name="图示 3"/>
          <p:cNvGraphicFramePr/>
          <p:nvPr>
            <p:extLst>
              <p:ext uri="{D42A27DB-BD31-4B8C-83A1-F6EECF244321}">
                <p14:modId xmlns:p14="http://schemas.microsoft.com/office/powerpoint/2010/main" val="3546414471"/>
              </p:ext>
            </p:extLst>
          </p:nvPr>
        </p:nvGraphicFramePr>
        <p:xfrm>
          <a:off x="457200" y="1645330"/>
          <a:ext cx="8229600" cy="480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2" descr="塞德娜"/>
          <p:cNvPicPr>
            <a:picLocks noChangeAspect="1" noChangeArrowheads="1"/>
          </p:cNvPicPr>
          <p:nvPr/>
        </p:nvPicPr>
        <p:blipFill>
          <a:blip r:embed="rId2" cstate="print"/>
          <a:srcRect/>
          <a:stretch>
            <a:fillRect/>
          </a:stretch>
        </p:blipFill>
        <p:spPr bwMode="auto">
          <a:xfrm>
            <a:off x="-1" y="0"/>
            <a:ext cx="9132927" cy="6858000"/>
          </a:xfrm>
          <a:prstGeom prst="rect">
            <a:avLst/>
          </a:prstGeom>
          <a:noFill/>
        </p:spPr>
      </p:pic>
      <p:sp>
        <p:nvSpPr>
          <p:cNvPr id="5" name="矩形 4"/>
          <p:cNvSpPr/>
          <p:nvPr/>
        </p:nvSpPr>
        <p:spPr>
          <a:xfrm>
            <a:off x="6500826" y="5572140"/>
            <a:ext cx="2262158" cy="923330"/>
          </a:xfrm>
          <a:prstGeom prst="rect">
            <a:avLst/>
          </a:prstGeom>
        </p:spPr>
        <p:txBody>
          <a:bodyPr wrap="none">
            <a:spAutoFit/>
          </a:bodyPr>
          <a:lstStyle/>
          <a:p>
            <a:r>
              <a:rPr lang="zh-CN" altLang="en-US" sz="5400" dirty="0" smtClean="0">
                <a:latin typeface="黑体" pitchFamily="2" charset="-122"/>
                <a:ea typeface="黑体" pitchFamily="2" charset="-122"/>
              </a:rPr>
              <a:t>塞德娜</a:t>
            </a:r>
            <a:endParaRPr lang="zh-CN" altLang="en-US" sz="5400" dirty="0">
              <a:latin typeface="黑体" pitchFamily="2" charset="-122"/>
              <a:ea typeface="黑体" pitchFamily="2" charset="-122"/>
            </a:endParaRPr>
          </a:p>
        </p:txBody>
      </p:sp>
    </p:spTree>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6437" name="Picture 5" descr="11572554599351831"/>
          <p:cNvPicPr>
            <a:picLocks noChangeAspect="1" noChangeArrowheads="1"/>
          </p:cNvPicPr>
          <p:nvPr/>
        </p:nvPicPr>
        <p:blipFill>
          <a:blip r:embed="rId2" cstate="print"/>
          <a:srcRect/>
          <a:stretch>
            <a:fillRect/>
          </a:stretch>
        </p:blipFill>
        <p:spPr bwMode="auto">
          <a:xfrm>
            <a:off x="0" y="1143008"/>
            <a:ext cx="9142998" cy="5715016"/>
          </a:xfrm>
          <a:prstGeom prst="rect">
            <a:avLst/>
          </a:prstGeom>
          <a:noFill/>
        </p:spPr>
      </p:pic>
      <p:sp>
        <p:nvSpPr>
          <p:cNvPr id="146434" name="Rectangle 2"/>
          <p:cNvSpPr>
            <a:spLocks noGrp="1" noChangeArrowheads="1"/>
          </p:cNvSpPr>
          <p:nvPr>
            <p:ph type="title"/>
          </p:nvPr>
        </p:nvSpPr>
        <p:spPr/>
        <p:txBody>
          <a:bodyPr/>
          <a:lstStyle/>
          <a:p>
            <a:r>
              <a:rPr lang="en-US" altLang="zh-CN" sz="4000" dirty="0">
                <a:solidFill>
                  <a:schemeClr val="tx1"/>
                </a:solidFill>
                <a:latin typeface="方正舒体" pitchFamily="2" charset="-122"/>
                <a:ea typeface="方正舒体" pitchFamily="2" charset="-122"/>
              </a:rPr>
              <a:t>NEAR</a:t>
            </a:r>
            <a:r>
              <a:rPr lang="zh-CN" altLang="en-US" sz="4000" dirty="0">
                <a:solidFill>
                  <a:schemeClr val="tx1"/>
                </a:solidFill>
                <a:latin typeface="方正舒体" pitchFamily="2" charset="-122"/>
                <a:ea typeface="方正舒体" pitchFamily="2" charset="-122"/>
              </a:rPr>
              <a:t>号飞行器拍摄的</a:t>
            </a:r>
            <a:r>
              <a:rPr lang="en-US" altLang="zh-CN" sz="4000" dirty="0">
                <a:solidFill>
                  <a:srgbClr val="FFFF00"/>
                </a:solidFill>
                <a:latin typeface="方正舒体" pitchFamily="2" charset="-122"/>
                <a:ea typeface="方正舒体" pitchFamily="2" charset="-122"/>
              </a:rPr>
              <a:t>253 </a:t>
            </a:r>
            <a:r>
              <a:rPr lang="en-US" altLang="zh-CN" sz="4000" dirty="0" err="1">
                <a:solidFill>
                  <a:srgbClr val="FFFF00"/>
                </a:solidFill>
                <a:latin typeface="方正舒体" pitchFamily="2" charset="-122"/>
                <a:ea typeface="方正舒体" pitchFamily="2" charset="-122"/>
              </a:rPr>
              <a:t>Mathilde</a:t>
            </a:r>
            <a:r>
              <a:rPr lang="zh-CN" altLang="en-US" sz="4000" dirty="0">
                <a:solidFill>
                  <a:schemeClr val="tx1"/>
                </a:solidFill>
                <a:latin typeface="方正舒体" pitchFamily="2" charset="-122"/>
                <a:ea typeface="方正舒体" pitchFamily="2" charset="-122"/>
              </a:rPr>
              <a:t>（</a:t>
            </a:r>
            <a:r>
              <a:rPr lang="en-US" altLang="zh-CN" sz="4000" dirty="0">
                <a:solidFill>
                  <a:schemeClr val="tx1"/>
                </a:solidFill>
                <a:latin typeface="方正舒体" pitchFamily="2" charset="-122"/>
                <a:ea typeface="方正舒体" pitchFamily="2" charset="-122"/>
              </a:rPr>
              <a:t>1997</a:t>
            </a:r>
            <a:r>
              <a:rPr lang="zh-CN" altLang="en-US" sz="4000" dirty="0">
                <a:solidFill>
                  <a:schemeClr val="tx1"/>
                </a:solidFill>
                <a:latin typeface="方正舒体" pitchFamily="2" charset="-122"/>
                <a:ea typeface="方正舒体" pitchFamily="2" charset="-122"/>
              </a:rPr>
              <a:t>年</a:t>
            </a:r>
            <a:r>
              <a:rPr lang="en-US" altLang="zh-CN" sz="4000" dirty="0">
                <a:solidFill>
                  <a:schemeClr val="tx1"/>
                </a:solidFill>
                <a:latin typeface="方正舒体" pitchFamily="2" charset="-122"/>
                <a:ea typeface="方正舒体" pitchFamily="2" charset="-122"/>
              </a:rPr>
              <a:t>6</a:t>
            </a:r>
            <a:r>
              <a:rPr lang="zh-CN" altLang="en-US" sz="4000" dirty="0">
                <a:solidFill>
                  <a:schemeClr val="tx1"/>
                </a:solidFill>
                <a:latin typeface="方正舒体" pitchFamily="2" charset="-122"/>
                <a:ea typeface="方正舒体" pitchFamily="2" charset="-122"/>
              </a:rPr>
              <a:t>月</a:t>
            </a:r>
            <a:r>
              <a:rPr lang="en-US" altLang="zh-CN" sz="4000" dirty="0">
                <a:solidFill>
                  <a:schemeClr val="tx1"/>
                </a:solidFill>
                <a:latin typeface="方正舒体" pitchFamily="2" charset="-122"/>
                <a:ea typeface="方正舒体" pitchFamily="2" charset="-122"/>
              </a:rPr>
              <a:t>27</a:t>
            </a:r>
            <a:r>
              <a:rPr lang="zh-CN" altLang="en-US" sz="4000" dirty="0">
                <a:solidFill>
                  <a:schemeClr val="tx1"/>
                </a:solidFill>
                <a:latin typeface="方正舒体" pitchFamily="2" charset="-122"/>
                <a:ea typeface="方正舒体" pitchFamily="2" charset="-122"/>
              </a:rPr>
              <a:t>日）</a:t>
            </a:r>
          </a:p>
        </p:txBody>
      </p:sp>
    </p:spTree>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0882" name="Picture 2" descr="夸欧尔"/>
          <p:cNvPicPr>
            <a:picLocks noChangeAspect="1" noChangeArrowheads="1"/>
          </p:cNvPicPr>
          <p:nvPr/>
        </p:nvPicPr>
        <p:blipFill>
          <a:blip r:embed="rId2" cstate="print"/>
          <a:srcRect/>
          <a:stretch>
            <a:fillRect/>
          </a:stretch>
        </p:blipFill>
        <p:spPr bwMode="auto">
          <a:xfrm>
            <a:off x="642910" y="0"/>
            <a:ext cx="7786710" cy="6894779"/>
          </a:xfrm>
          <a:prstGeom prst="rect">
            <a:avLst/>
          </a:prstGeom>
          <a:noFill/>
        </p:spPr>
      </p:pic>
      <p:sp>
        <p:nvSpPr>
          <p:cNvPr id="6" name="矩形 5"/>
          <p:cNvSpPr/>
          <p:nvPr/>
        </p:nvSpPr>
        <p:spPr>
          <a:xfrm>
            <a:off x="6357950" y="214290"/>
            <a:ext cx="2031325" cy="830997"/>
          </a:xfrm>
          <a:prstGeom prst="rect">
            <a:avLst/>
          </a:prstGeom>
        </p:spPr>
        <p:txBody>
          <a:bodyPr wrap="none">
            <a:spAutoFit/>
          </a:bodyPr>
          <a:lstStyle/>
          <a:p>
            <a:r>
              <a:rPr lang="zh-CN" altLang="en-US" sz="4800" dirty="0" smtClean="0">
                <a:latin typeface="黑体" pitchFamily="2" charset="-122"/>
                <a:ea typeface="黑体" pitchFamily="2" charset="-122"/>
              </a:rPr>
              <a:t>夸欧尔</a:t>
            </a:r>
            <a:endParaRPr lang="zh-CN" altLang="en-US" sz="4800" dirty="0">
              <a:latin typeface="黑体" pitchFamily="2" charset="-122"/>
              <a:ea typeface="黑体" pitchFamily="2" charset="-122"/>
            </a:endParaRPr>
          </a:p>
        </p:txBody>
      </p:sp>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0" name="Rectangle 6"/>
          <p:cNvSpPr>
            <a:spLocks noGrp="1" noChangeArrowheads="1"/>
          </p:cNvSpPr>
          <p:nvPr>
            <p:ph type="title"/>
          </p:nvPr>
        </p:nvSpPr>
        <p:spPr/>
        <p:txBody>
          <a:bodyPr/>
          <a:lstStyle/>
          <a:p>
            <a:r>
              <a:rPr lang="zh-CN" altLang="en-US"/>
              <a:t>本章主题</a:t>
            </a:r>
          </a:p>
        </p:txBody>
      </p:sp>
      <p:graphicFrame>
        <p:nvGraphicFramePr>
          <p:cNvPr id="4" name="图示 3"/>
          <p:cNvGraphicFramePr/>
          <p:nvPr>
            <p:extLst>
              <p:ext uri="{D42A27DB-BD31-4B8C-83A1-F6EECF244321}">
                <p14:modId xmlns:p14="http://schemas.microsoft.com/office/powerpoint/2010/main" val="2272999705"/>
              </p:ext>
            </p:extLst>
          </p:nvPr>
        </p:nvGraphicFramePr>
        <p:xfrm>
          <a:off x="457200" y="1600201"/>
          <a:ext cx="8229600" cy="3829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1906" name="Picture 2" descr="Toutais"/>
          <p:cNvPicPr>
            <a:picLocks noChangeAspect="1" noChangeArrowheads="1"/>
          </p:cNvPicPr>
          <p:nvPr/>
        </p:nvPicPr>
        <p:blipFill>
          <a:blip r:embed="rId2" cstate="print"/>
          <a:srcRect/>
          <a:stretch>
            <a:fillRect/>
          </a:stretch>
        </p:blipFill>
        <p:spPr bwMode="auto">
          <a:xfrm>
            <a:off x="214282" y="0"/>
            <a:ext cx="8592027" cy="6858000"/>
          </a:xfrm>
          <a:prstGeom prst="rect">
            <a:avLst/>
          </a:prstGeom>
          <a:noFill/>
        </p:spPr>
      </p:pic>
      <p:sp>
        <p:nvSpPr>
          <p:cNvPr id="6" name="矩形 5"/>
          <p:cNvSpPr/>
          <p:nvPr/>
        </p:nvSpPr>
        <p:spPr>
          <a:xfrm>
            <a:off x="3071802" y="0"/>
            <a:ext cx="2907271" cy="1015663"/>
          </a:xfrm>
          <a:prstGeom prst="rect">
            <a:avLst/>
          </a:prstGeom>
          <a:solidFill>
            <a:srgbClr val="000000"/>
          </a:solidFill>
        </p:spPr>
        <p:txBody>
          <a:bodyPr wrap="none">
            <a:spAutoFit/>
          </a:bodyPr>
          <a:lstStyle/>
          <a:p>
            <a:r>
              <a:rPr lang="en-US" dirty="0" err="1" smtClean="0"/>
              <a:t>Toutais</a:t>
            </a:r>
            <a:endParaRPr lang="zh-CN" altLang="en-US" dirty="0"/>
          </a:p>
        </p:txBody>
      </p:sp>
    </p:spTree>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860" name="Picture 4" descr="Gaspra"/>
          <p:cNvPicPr>
            <a:picLocks noChangeAspect="1" noChangeArrowheads="1"/>
          </p:cNvPicPr>
          <p:nvPr/>
        </p:nvPicPr>
        <p:blipFill>
          <a:blip r:embed="rId2" cstate="print"/>
          <a:srcRect/>
          <a:stretch>
            <a:fillRect/>
          </a:stretch>
        </p:blipFill>
        <p:spPr bwMode="auto">
          <a:xfrm>
            <a:off x="3905250" y="642918"/>
            <a:ext cx="5238750" cy="5238750"/>
          </a:xfrm>
          <a:prstGeom prst="rect">
            <a:avLst/>
          </a:prstGeom>
          <a:noFill/>
        </p:spPr>
      </p:pic>
      <p:pic>
        <p:nvPicPr>
          <p:cNvPr id="249858" name="Picture 2" descr="Geographos"/>
          <p:cNvPicPr>
            <a:picLocks noChangeAspect="1" noChangeArrowheads="1"/>
          </p:cNvPicPr>
          <p:nvPr/>
        </p:nvPicPr>
        <p:blipFill>
          <a:blip r:embed="rId3" cstate="print"/>
          <a:srcRect/>
          <a:stretch>
            <a:fillRect/>
          </a:stretch>
        </p:blipFill>
        <p:spPr bwMode="auto">
          <a:xfrm>
            <a:off x="1000100" y="0"/>
            <a:ext cx="2892561" cy="6858000"/>
          </a:xfrm>
          <a:prstGeom prst="rect">
            <a:avLst/>
          </a:prstGeom>
          <a:noFill/>
        </p:spPr>
      </p:pic>
      <p:sp>
        <p:nvSpPr>
          <p:cNvPr id="5" name="矩形 4"/>
          <p:cNvSpPr/>
          <p:nvPr/>
        </p:nvSpPr>
        <p:spPr>
          <a:xfrm>
            <a:off x="214282" y="6334780"/>
            <a:ext cx="2428876" cy="523220"/>
          </a:xfrm>
          <a:prstGeom prst="rect">
            <a:avLst/>
          </a:prstGeom>
        </p:spPr>
        <p:txBody>
          <a:bodyPr wrap="square">
            <a:spAutoFit/>
          </a:bodyPr>
          <a:lstStyle/>
          <a:p>
            <a:pPr algn="ctr"/>
            <a:r>
              <a:rPr lang="en-US" sz="2800" dirty="0" err="1" smtClean="0"/>
              <a:t>Geographos</a:t>
            </a:r>
            <a:endParaRPr lang="zh-CN" altLang="en-US" sz="2800" dirty="0"/>
          </a:p>
        </p:txBody>
      </p:sp>
      <p:sp>
        <p:nvSpPr>
          <p:cNvPr id="7" name="矩形 6"/>
          <p:cNvSpPr/>
          <p:nvPr/>
        </p:nvSpPr>
        <p:spPr>
          <a:xfrm>
            <a:off x="6000760" y="1071546"/>
            <a:ext cx="1634550" cy="584775"/>
          </a:xfrm>
          <a:prstGeom prst="rect">
            <a:avLst/>
          </a:prstGeom>
        </p:spPr>
        <p:txBody>
          <a:bodyPr wrap="none">
            <a:spAutoFit/>
          </a:bodyPr>
          <a:lstStyle/>
          <a:p>
            <a:r>
              <a:rPr lang="en-US" sz="3200" dirty="0" err="1" smtClean="0"/>
              <a:t>Gaspra</a:t>
            </a:r>
            <a:endParaRPr lang="zh-CN" altLang="en-US" sz="3200" dirty="0"/>
          </a:p>
        </p:txBody>
      </p:sp>
    </p:spTree>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4"/>
          <p:cNvSpPr>
            <a:spLocks noGrp="1" noChangeArrowheads="1"/>
          </p:cNvSpPr>
          <p:nvPr>
            <p:ph type="title"/>
          </p:nvPr>
        </p:nvSpPr>
        <p:spPr/>
        <p:txBody>
          <a:bodyPr/>
          <a:lstStyle/>
          <a:p>
            <a:r>
              <a:rPr lang="zh-CN" altLang="en-US"/>
              <a:t>小行星的分类</a:t>
            </a:r>
          </a:p>
        </p:txBody>
      </p:sp>
      <p:graphicFrame>
        <p:nvGraphicFramePr>
          <p:cNvPr id="4" name="图示 3"/>
          <p:cNvGraphicFramePr/>
          <p:nvPr>
            <p:extLst>
              <p:ext uri="{D42A27DB-BD31-4B8C-83A1-F6EECF244321}">
                <p14:modId xmlns:p14="http://schemas.microsoft.com/office/powerpoint/2010/main" val="3154988632"/>
              </p:ext>
            </p:extLst>
          </p:nvPr>
        </p:nvGraphicFramePr>
        <p:xfrm>
          <a:off x="457200" y="1600201"/>
          <a:ext cx="5698976" cy="3124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下箭头 1"/>
          <p:cNvSpPr/>
          <p:nvPr/>
        </p:nvSpPr>
        <p:spPr>
          <a:xfrm>
            <a:off x="6228184" y="1772816"/>
            <a:ext cx="288032" cy="2016224"/>
          </a:xfrm>
          <a:prstGeom prst="down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44208" y="2132856"/>
            <a:ext cx="504056" cy="954107"/>
          </a:xfrm>
          <a:prstGeom prst="rect">
            <a:avLst/>
          </a:prstGeom>
          <a:noFill/>
        </p:spPr>
        <p:txBody>
          <a:bodyPr wrap="square" rtlCol="0">
            <a:spAutoFit/>
          </a:bodyPr>
          <a:lstStyle/>
          <a:p>
            <a:r>
              <a:rPr lang="zh-CN" altLang="en-US" sz="2800" dirty="0" smtClean="0">
                <a:latin typeface="黑体" panose="02010609060101010101" pitchFamily="49" charset="-122"/>
                <a:ea typeface="黑体" panose="02010609060101010101" pitchFamily="49" charset="-122"/>
              </a:rPr>
              <a:t>亮度</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4"/>
          <p:cNvSpPr>
            <a:spLocks noGrp="1" noChangeArrowheads="1"/>
          </p:cNvSpPr>
          <p:nvPr>
            <p:ph type="title"/>
          </p:nvPr>
        </p:nvSpPr>
        <p:spPr/>
        <p:txBody>
          <a:bodyPr/>
          <a:lstStyle/>
          <a:p>
            <a:r>
              <a:rPr lang="en-US" altLang="zh-CN"/>
              <a:t>C</a:t>
            </a:r>
            <a:r>
              <a:rPr lang="zh-CN" altLang="en-US"/>
              <a:t>型小行星</a:t>
            </a:r>
          </a:p>
        </p:txBody>
      </p:sp>
      <p:sp>
        <p:nvSpPr>
          <p:cNvPr id="149509" name="Rectangle 5"/>
          <p:cNvSpPr>
            <a:spLocks noGrp="1" noChangeArrowheads="1"/>
          </p:cNvSpPr>
          <p:nvPr>
            <p:ph type="body" idx="1"/>
          </p:nvPr>
        </p:nvSpPr>
        <p:spPr/>
        <p:txBody>
          <a:bodyPr/>
          <a:lstStyle/>
          <a:p>
            <a:r>
              <a:rPr lang="zh-CN" altLang="en-US" dirty="0" smtClean="0"/>
              <a:t>特别暗</a:t>
            </a:r>
            <a:r>
              <a:rPr lang="en-US" altLang="zh-CN" dirty="0" smtClean="0"/>
              <a:t>(</a:t>
            </a:r>
            <a:r>
              <a:rPr lang="zh-CN" altLang="en-US" dirty="0" smtClean="0"/>
              <a:t>反射率 </a:t>
            </a:r>
            <a:r>
              <a:rPr lang="en-US" altLang="zh-CN" dirty="0" smtClean="0">
                <a:latin typeface="Gungsuh" pitchFamily="18" charset="-127"/>
                <a:ea typeface="Gungsuh" pitchFamily="18" charset="-127"/>
              </a:rPr>
              <a:t>0.03</a:t>
            </a:r>
            <a:r>
              <a:rPr lang="en-US" altLang="zh-CN" dirty="0" smtClean="0"/>
              <a:t>)</a:t>
            </a:r>
            <a:r>
              <a:rPr lang="zh-CN" altLang="en-US" dirty="0" smtClean="0"/>
              <a:t>；</a:t>
            </a:r>
          </a:p>
          <a:p>
            <a:r>
              <a:rPr lang="zh-CN" altLang="en-US" dirty="0" smtClean="0"/>
              <a:t>与含碳的球粒陨石相似；</a:t>
            </a:r>
          </a:p>
          <a:p>
            <a:r>
              <a:rPr lang="zh-CN" altLang="en-US" dirty="0" smtClean="0"/>
              <a:t>与太阳挥发出的氢、氮和其他一些挥发物的化学物质组成近似。</a:t>
            </a:r>
            <a:endParaRPr lang="zh-CN" altLang="en-US" dirty="0"/>
          </a:p>
        </p:txBody>
      </p:sp>
    </p:spTree>
  </p:cSld>
  <p:clrMapOvr>
    <a:masterClrMapping/>
  </p:clrMapOvr>
  <p:transition>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4"/>
          <p:cNvSpPr>
            <a:spLocks noGrp="1" noChangeArrowheads="1"/>
          </p:cNvSpPr>
          <p:nvPr>
            <p:ph type="title"/>
          </p:nvPr>
        </p:nvSpPr>
        <p:spPr/>
        <p:txBody>
          <a:bodyPr/>
          <a:lstStyle/>
          <a:p>
            <a:r>
              <a:rPr lang="en-US" altLang="zh-CN"/>
              <a:t>S</a:t>
            </a:r>
            <a:r>
              <a:rPr lang="zh-CN" altLang="en-US"/>
              <a:t>型小行星</a:t>
            </a:r>
          </a:p>
        </p:txBody>
      </p:sp>
      <p:sp>
        <p:nvSpPr>
          <p:cNvPr id="150533" name="Rectangle 5"/>
          <p:cNvSpPr>
            <a:spLocks noGrp="1" noChangeArrowheads="1"/>
          </p:cNvSpPr>
          <p:nvPr>
            <p:ph type="body" idx="1"/>
          </p:nvPr>
        </p:nvSpPr>
        <p:spPr/>
        <p:txBody>
          <a:bodyPr/>
          <a:lstStyle/>
          <a:p>
            <a:r>
              <a:rPr lang="zh-CN" altLang="en-US" dirty="0" smtClean="0"/>
              <a:t>相当亮</a:t>
            </a:r>
            <a:r>
              <a:rPr lang="en-US" altLang="zh-CN" dirty="0" smtClean="0"/>
              <a:t>(</a:t>
            </a:r>
            <a:r>
              <a:rPr lang="zh-CN" altLang="en-US" dirty="0" smtClean="0"/>
              <a:t>反射率</a:t>
            </a:r>
            <a:r>
              <a:rPr lang="en-US" altLang="zh-CN" dirty="0" smtClean="0">
                <a:latin typeface="Gungsuh" pitchFamily="18" charset="-127"/>
                <a:ea typeface="Gungsuh" pitchFamily="18" charset="-127"/>
              </a:rPr>
              <a:t>0.10-0.22</a:t>
            </a:r>
            <a:r>
              <a:rPr lang="en-US" altLang="zh-CN" dirty="0"/>
              <a:t>)</a:t>
            </a:r>
            <a:r>
              <a:rPr lang="zh-CN" altLang="en-US" dirty="0"/>
              <a:t>；</a:t>
            </a:r>
          </a:p>
          <a:p>
            <a:r>
              <a:rPr lang="zh-CN" altLang="en-US" dirty="0"/>
              <a:t>由镍、铁混合物及硅酸铁和硅酸镁组成。</a:t>
            </a:r>
          </a:p>
        </p:txBody>
      </p:sp>
    </p:spTree>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Rectangle 4"/>
          <p:cNvSpPr>
            <a:spLocks noGrp="1" noChangeArrowheads="1"/>
          </p:cNvSpPr>
          <p:nvPr>
            <p:ph type="title"/>
          </p:nvPr>
        </p:nvSpPr>
        <p:spPr/>
        <p:txBody>
          <a:bodyPr/>
          <a:lstStyle/>
          <a:p>
            <a:r>
              <a:rPr lang="en-US" altLang="zh-CN"/>
              <a:t>M</a:t>
            </a:r>
            <a:r>
              <a:rPr lang="zh-CN" altLang="en-US"/>
              <a:t>型小行星</a:t>
            </a:r>
          </a:p>
        </p:txBody>
      </p:sp>
      <p:sp>
        <p:nvSpPr>
          <p:cNvPr id="151557" name="Rectangle 5"/>
          <p:cNvSpPr>
            <a:spLocks noGrp="1" noChangeArrowheads="1"/>
          </p:cNvSpPr>
          <p:nvPr>
            <p:ph type="body" idx="1"/>
          </p:nvPr>
        </p:nvSpPr>
        <p:spPr/>
        <p:txBody>
          <a:bodyPr/>
          <a:lstStyle/>
          <a:p>
            <a:r>
              <a:rPr lang="zh-CN" altLang="en-US" dirty="0" smtClean="0"/>
              <a:t>明亮</a:t>
            </a:r>
            <a:r>
              <a:rPr lang="en-US" altLang="zh-CN" dirty="0" smtClean="0"/>
              <a:t>(</a:t>
            </a:r>
            <a:r>
              <a:rPr lang="zh-CN" altLang="en-US" dirty="0" smtClean="0"/>
              <a:t>反射率</a:t>
            </a:r>
            <a:r>
              <a:rPr lang="en-US" altLang="zh-CN" dirty="0" smtClean="0">
                <a:latin typeface="Gungsuh" pitchFamily="18" charset="-127"/>
                <a:ea typeface="Gungsuh" pitchFamily="18" charset="-127"/>
              </a:rPr>
              <a:t>0.10-0.18</a:t>
            </a:r>
            <a:r>
              <a:rPr lang="en-US" altLang="zh-CN" dirty="0"/>
              <a:t>)</a:t>
            </a:r>
            <a:r>
              <a:rPr lang="zh-CN" altLang="en-US" dirty="0"/>
              <a:t>；</a:t>
            </a:r>
          </a:p>
          <a:p>
            <a:r>
              <a:rPr lang="zh-CN" altLang="en-US" dirty="0"/>
              <a:t>由镍铁混合物组成。 </a:t>
            </a:r>
          </a:p>
          <a:p>
            <a:endParaRPr lang="en-US" altLang="zh-CN" dirty="0"/>
          </a:p>
        </p:txBody>
      </p:sp>
    </p:spTree>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p:nvPr>
        </p:nvSpPr>
        <p:spPr/>
        <p:txBody>
          <a:bodyPr/>
          <a:lstStyle/>
          <a:p>
            <a:r>
              <a:rPr lang="zh-CN" altLang="en-US"/>
              <a:t>小行星与地球的关系</a:t>
            </a:r>
          </a:p>
        </p:txBody>
      </p:sp>
      <p:sp>
        <p:nvSpPr>
          <p:cNvPr id="36869" name="Rectangle 5"/>
          <p:cNvSpPr>
            <a:spLocks noGrp="1" noChangeArrowheads="1"/>
          </p:cNvSpPr>
          <p:nvPr>
            <p:ph type="body" idx="1"/>
          </p:nvPr>
        </p:nvSpPr>
        <p:spPr/>
        <p:txBody>
          <a:bodyPr/>
          <a:lstStyle/>
          <a:p>
            <a:r>
              <a:rPr lang="zh-CN" altLang="en-US">
                <a:solidFill>
                  <a:srgbClr val="FFFF00"/>
                </a:solidFill>
                <a:ea typeface="黑体" pitchFamily="2" charset="-122"/>
              </a:rPr>
              <a:t>小行星曾经多次并可能再次撞击地球</a:t>
            </a:r>
            <a:r>
              <a:rPr lang="zh-CN" altLang="en-US"/>
              <a:t>。</a:t>
            </a:r>
          </a:p>
          <a:p>
            <a:pPr lvl="1"/>
            <a:r>
              <a:rPr lang="en-US" altLang="zh-CN"/>
              <a:t>1976</a:t>
            </a:r>
            <a:r>
              <a:rPr lang="zh-CN" altLang="en-US"/>
              <a:t>年</a:t>
            </a:r>
            <a:r>
              <a:rPr lang="en-US" altLang="zh-CN"/>
              <a:t>3</a:t>
            </a:r>
            <a:r>
              <a:rPr lang="zh-CN" altLang="en-US"/>
              <a:t>月</a:t>
            </a:r>
            <a:r>
              <a:rPr lang="en-US" altLang="zh-CN"/>
              <a:t>8</a:t>
            </a:r>
            <a:r>
              <a:rPr lang="zh-CN" altLang="en-US"/>
              <a:t>日吉林的陨石雨：是一个直径</a:t>
            </a:r>
            <a:r>
              <a:rPr lang="en-US" altLang="zh-CN"/>
              <a:t>220km</a:t>
            </a:r>
            <a:r>
              <a:rPr lang="zh-CN" altLang="en-US"/>
              <a:t>的小行星的一部分；</a:t>
            </a:r>
          </a:p>
          <a:p>
            <a:pPr lvl="1"/>
            <a:r>
              <a:rPr lang="zh-CN" altLang="en-US"/>
              <a:t>我国华北沉降带的形成：可能与小行星撞击有关（撞击中心在山东低山丘殷区）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9">
                                            <p:txEl>
                                              <p:pRg st="0" end="0"/>
                                            </p:txEl>
                                          </p:spTgt>
                                        </p:tgtEl>
                                        <p:attrNameLst>
                                          <p:attrName>style.visibility</p:attrName>
                                        </p:attrNameLst>
                                      </p:cBhvr>
                                      <p:to>
                                        <p:strVal val="visible"/>
                                      </p:to>
                                    </p:set>
                                    <p:anim calcmode="lin" valueType="num">
                                      <p:cBhvr additive="base">
                                        <p:cTn id="7" dur="500" fill="hold"/>
                                        <p:tgtEl>
                                          <p:spTgt spid="368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869">
                                            <p:txEl>
                                              <p:pRg st="1" end="1"/>
                                            </p:txEl>
                                          </p:spTgt>
                                        </p:tgtEl>
                                        <p:attrNameLst>
                                          <p:attrName>style.visibility</p:attrName>
                                        </p:attrNameLst>
                                      </p:cBhvr>
                                      <p:to>
                                        <p:strVal val="visible"/>
                                      </p:to>
                                    </p:set>
                                    <p:anim calcmode="lin" valueType="num">
                                      <p:cBhvr additive="base">
                                        <p:cTn id="11" dur="500" fill="hold"/>
                                        <p:tgtEl>
                                          <p:spTgt spid="3686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686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869">
                                            <p:txEl>
                                              <p:pRg st="2" end="2"/>
                                            </p:txEl>
                                          </p:spTgt>
                                        </p:tgtEl>
                                        <p:attrNameLst>
                                          <p:attrName>style.visibility</p:attrName>
                                        </p:attrNameLst>
                                      </p:cBhvr>
                                      <p:to>
                                        <p:strVal val="visible"/>
                                      </p:to>
                                    </p:set>
                                    <p:anim calcmode="lin" valueType="num">
                                      <p:cBhvr additive="base">
                                        <p:cTn id="15" dur="500" fill="hold"/>
                                        <p:tgtEl>
                                          <p:spTgt spid="3686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686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2013</a:t>
            </a:r>
            <a:r>
              <a:rPr lang="zh-CN" altLang="en-US" sz="4000" dirty="0" smtClean="0"/>
              <a:t>年</a:t>
            </a:r>
            <a:r>
              <a:rPr lang="en-US" altLang="zh-CN" sz="4000" dirty="0" smtClean="0"/>
              <a:t>2</a:t>
            </a:r>
            <a:r>
              <a:rPr lang="zh-CN" altLang="en-US" sz="4000" dirty="0" smtClean="0"/>
              <a:t>月</a:t>
            </a:r>
            <a:r>
              <a:rPr lang="en-US" altLang="zh-CN" sz="4000" dirty="0" smtClean="0"/>
              <a:t>16</a:t>
            </a:r>
            <a:r>
              <a:rPr lang="zh-CN" altLang="en-US" sz="4000" dirty="0" smtClean="0"/>
              <a:t>号俄罗斯天降陨石</a:t>
            </a:r>
            <a:endParaRPr lang="zh-CN" altLang="en-US" sz="4000" dirty="0"/>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9" y="1700808"/>
            <a:ext cx="904420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450758"/>
      </p:ext>
    </p:extLst>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9144000" cy="6858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5897" y="785794"/>
            <a:ext cx="9149897" cy="6072206"/>
            <a:chOff x="-5897" y="0"/>
            <a:chExt cx="9149897" cy="6072206"/>
          </a:xfrm>
        </p:grpSpPr>
        <p:pic>
          <p:nvPicPr>
            <p:cNvPr id="223234" name="Picture 2" descr="美国亚利桑那州流星陨坑">
              <a:hlinkClick r:id="rId2"/>
            </p:cNvPr>
            <p:cNvPicPr>
              <a:picLocks noChangeAspect="1" noChangeArrowheads="1"/>
            </p:cNvPicPr>
            <p:nvPr/>
          </p:nvPicPr>
          <p:blipFill>
            <a:blip r:embed="rId3" cstate="print"/>
            <a:srcRect/>
            <a:stretch>
              <a:fillRect/>
            </a:stretch>
          </p:blipFill>
          <p:spPr bwMode="auto">
            <a:xfrm>
              <a:off x="-5897" y="0"/>
              <a:ext cx="9149897" cy="6072206"/>
            </a:xfrm>
            <a:prstGeom prst="rect">
              <a:avLst/>
            </a:prstGeom>
            <a:noFill/>
          </p:spPr>
        </p:pic>
        <p:grpSp>
          <p:nvGrpSpPr>
            <p:cNvPr id="10" name="组合 9"/>
            <p:cNvGrpSpPr/>
            <p:nvPr/>
          </p:nvGrpSpPr>
          <p:grpSpPr>
            <a:xfrm>
              <a:off x="8362950" y="4857760"/>
              <a:ext cx="781050" cy="1085855"/>
              <a:chOff x="8362950" y="4857760"/>
              <a:chExt cx="781050" cy="1085855"/>
            </a:xfrm>
          </p:grpSpPr>
          <p:pic>
            <p:nvPicPr>
              <p:cNvPr id="223235" name="Picture 3"/>
              <p:cNvPicPr>
                <a:picLocks noChangeAspect="1" noChangeArrowheads="1"/>
              </p:cNvPicPr>
              <p:nvPr/>
            </p:nvPicPr>
            <p:blipFill>
              <a:blip r:embed="rId4" cstate="print"/>
              <a:srcRect/>
              <a:stretch>
                <a:fillRect/>
              </a:stretch>
            </p:blipFill>
            <p:spPr bwMode="auto">
              <a:xfrm>
                <a:off x="8362950" y="4857760"/>
                <a:ext cx="781050" cy="371475"/>
              </a:xfrm>
              <a:prstGeom prst="rect">
                <a:avLst/>
              </a:prstGeom>
              <a:noFill/>
              <a:ln w="9525">
                <a:noFill/>
                <a:miter lim="800000"/>
                <a:headEnd/>
                <a:tailEnd/>
              </a:ln>
              <a:effectLst/>
            </p:spPr>
          </p:pic>
          <p:pic>
            <p:nvPicPr>
              <p:cNvPr id="223236" name="Picture 4"/>
              <p:cNvPicPr>
                <a:picLocks noChangeAspect="1" noChangeArrowheads="1"/>
              </p:cNvPicPr>
              <p:nvPr/>
            </p:nvPicPr>
            <p:blipFill>
              <a:blip r:embed="rId4" cstate="print"/>
              <a:srcRect/>
              <a:stretch>
                <a:fillRect/>
              </a:stretch>
            </p:blipFill>
            <p:spPr bwMode="auto">
              <a:xfrm>
                <a:off x="8362950" y="5214950"/>
                <a:ext cx="781050" cy="371475"/>
              </a:xfrm>
              <a:prstGeom prst="rect">
                <a:avLst/>
              </a:prstGeom>
              <a:noFill/>
              <a:ln w="9525">
                <a:noFill/>
                <a:miter lim="800000"/>
                <a:headEnd/>
                <a:tailEnd/>
              </a:ln>
              <a:effectLst/>
            </p:spPr>
          </p:pic>
          <p:pic>
            <p:nvPicPr>
              <p:cNvPr id="223237" name="Picture 5"/>
              <p:cNvPicPr>
                <a:picLocks noChangeAspect="1" noChangeArrowheads="1"/>
              </p:cNvPicPr>
              <p:nvPr/>
            </p:nvPicPr>
            <p:blipFill>
              <a:blip r:embed="rId4" cstate="print"/>
              <a:srcRect/>
              <a:stretch>
                <a:fillRect/>
              </a:stretch>
            </p:blipFill>
            <p:spPr bwMode="auto">
              <a:xfrm>
                <a:off x="8362950" y="5572140"/>
                <a:ext cx="781050" cy="371475"/>
              </a:xfrm>
              <a:prstGeom prst="rect">
                <a:avLst/>
              </a:prstGeom>
              <a:noFill/>
              <a:ln w="9525">
                <a:noFill/>
                <a:miter lim="800000"/>
                <a:headEnd/>
                <a:tailEnd/>
              </a:ln>
              <a:effectLst/>
            </p:spPr>
          </p:pic>
        </p:grpSp>
        <p:pic>
          <p:nvPicPr>
            <p:cNvPr id="223240" name="Picture 8"/>
            <p:cNvPicPr>
              <a:picLocks noChangeAspect="1" noChangeArrowheads="1"/>
            </p:cNvPicPr>
            <p:nvPr/>
          </p:nvPicPr>
          <p:blipFill>
            <a:blip r:embed="rId5" cstate="print"/>
            <a:srcRect/>
            <a:stretch>
              <a:fillRect/>
            </a:stretch>
          </p:blipFill>
          <p:spPr bwMode="auto">
            <a:xfrm>
              <a:off x="7643834" y="5715016"/>
              <a:ext cx="742950" cy="342900"/>
            </a:xfrm>
            <a:prstGeom prst="rect">
              <a:avLst/>
            </a:prstGeom>
            <a:noFill/>
            <a:ln w="9525">
              <a:noFill/>
              <a:miter lim="800000"/>
              <a:headEnd/>
              <a:tailEnd/>
            </a:ln>
            <a:effectLst>
              <a:softEdge rad="31750"/>
            </a:effectLst>
          </p:spPr>
        </p:pic>
        <p:pic>
          <p:nvPicPr>
            <p:cNvPr id="223241" name="Picture 9"/>
            <p:cNvPicPr>
              <a:picLocks noChangeAspect="1" noChangeArrowheads="1"/>
            </p:cNvPicPr>
            <p:nvPr/>
          </p:nvPicPr>
          <p:blipFill>
            <a:blip r:embed="rId5" cstate="print"/>
            <a:srcRect/>
            <a:stretch>
              <a:fillRect/>
            </a:stretch>
          </p:blipFill>
          <p:spPr bwMode="auto">
            <a:xfrm>
              <a:off x="7643834" y="5429264"/>
              <a:ext cx="742950" cy="342900"/>
            </a:xfrm>
            <a:prstGeom prst="rect">
              <a:avLst/>
            </a:prstGeom>
            <a:noFill/>
            <a:ln w="9525">
              <a:noFill/>
              <a:miter lim="800000"/>
              <a:headEnd/>
              <a:tailEnd/>
            </a:ln>
            <a:effectLst>
              <a:softEdge rad="31750"/>
            </a:effectLst>
          </p:spPr>
        </p:pic>
        <p:pic>
          <p:nvPicPr>
            <p:cNvPr id="223242" name="Picture 10"/>
            <p:cNvPicPr>
              <a:picLocks noChangeAspect="1" noChangeArrowheads="1"/>
            </p:cNvPicPr>
            <p:nvPr/>
          </p:nvPicPr>
          <p:blipFill>
            <a:blip r:embed="rId5" cstate="print"/>
            <a:srcRect/>
            <a:stretch>
              <a:fillRect/>
            </a:stretch>
          </p:blipFill>
          <p:spPr bwMode="auto">
            <a:xfrm>
              <a:off x="7500958" y="5214950"/>
              <a:ext cx="742950" cy="342900"/>
            </a:xfrm>
            <a:prstGeom prst="rect">
              <a:avLst/>
            </a:prstGeom>
            <a:noFill/>
            <a:ln w="9525">
              <a:noFill/>
              <a:miter lim="800000"/>
              <a:headEnd/>
              <a:tailEnd/>
            </a:ln>
            <a:effectLst>
              <a:softEdge rad="31750"/>
            </a:effectLst>
          </p:spPr>
        </p:pic>
        <p:pic>
          <p:nvPicPr>
            <p:cNvPr id="223243" name="Picture 11"/>
            <p:cNvPicPr>
              <a:picLocks noChangeAspect="1" noChangeArrowheads="1"/>
            </p:cNvPicPr>
            <p:nvPr/>
          </p:nvPicPr>
          <p:blipFill>
            <a:blip r:embed="rId5" cstate="print"/>
            <a:srcRect/>
            <a:stretch>
              <a:fillRect/>
            </a:stretch>
          </p:blipFill>
          <p:spPr bwMode="auto">
            <a:xfrm>
              <a:off x="7858148" y="5143512"/>
              <a:ext cx="742950" cy="342900"/>
            </a:xfrm>
            <a:prstGeom prst="rect">
              <a:avLst/>
            </a:prstGeom>
            <a:noFill/>
            <a:ln w="9525">
              <a:noFill/>
              <a:miter lim="800000"/>
              <a:headEnd/>
              <a:tailEnd/>
            </a:ln>
            <a:effectLst>
              <a:softEdge rad="31750"/>
            </a:effectLst>
          </p:spPr>
        </p:pic>
        <p:pic>
          <p:nvPicPr>
            <p:cNvPr id="223244" name="Picture 12"/>
            <p:cNvPicPr>
              <a:picLocks noChangeAspect="1" noChangeArrowheads="1"/>
            </p:cNvPicPr>
            <p:nvPr/>
          </p:nvPicPr>
          <p:blipFill>
            <a:blip r:embed="rId5" cstate="print"/>
            <a:srcRect/>
            <a:stretch>
              <a:fillRect/>
            </a:stretch>
          </p:blipFill>
          <p:spPr bwMode="auto">
            <a:xfrm>
              <a:off x="7429520" y="4929198"/>
              <a:ext cx="742950" cy="342900"/>
            </a:xfrm>
            <a:prstGeom prst="rect">
              <a:avLst/>
            </a:prstGeom>
            <a:noFill/>
            <a:ln w="9525">
              <a:noFill/>
              <a:miter lim="800000"/>
              <a:headEnd/>
              <a:tailEnd/>
            </a:ln>
            <a:effectLst>
              <a:softEdge rad="31750"/>
            </a:effectLst>
          </p:spPr>
        </p:pic>
        <p:pic>
          <p:nvPicPr>
            <p:cNvPr id="223245" name="Picture 13"/>
            <p:cNvPicPr>
              <a:picLocks noChangeAspect="1" noChangeArrowheads="1"/>
            </p:cNvPicPr>
            <p:nvPr/>
          </p:nvPicPr>
          <p:blipFill>
            <a:blip r:embed="rId5" cstate="print"/>
            <a:srcRect/>
            <a:stretch>
              <a:fillRect/>
            </a:stretch>
          </p:blipFill>
          <p:spPr bwMode="auto">
            <a:xfrm>
              <a:off x="7858148" y="4857760"/>
              <a:ext cx="742950" cy="342900"/>
            </a:xfrm>
            <a:prstGeom prst="rect">
              <a:avLst/>
            </a:prstGeom>
            <a:noFill/>
            <a:ln w="9525">
              <a:noFill/>
              <a:miter lim="800000"/>
              <a:headEnd/>
              <a:tailEnd/>
            </a:ln>
            <a:effectLst>
              <a:softEdge rad="31750"/>
            </a:effectLst>
          </p:spPr>
        </p:pic>
        <p:pic>
          <p:nvPicPr>
            <p:cNvPr id="223246" name="Picture 14"/>
            <p:cNvPicPr>
              <a:picLocks noChangeAspect="1" noChangeArrowheads="1"/>
            </p:cNvPicPr>
            <p:nvPr/>
          </p:nvPicPr>
          <p:blipFill>
            <a:blip r:embed="rId5" cstate="print"/>
            <a:srcRect/>
            <a:stretch>
              <a:fillRect/>
            </a:stretch>
          </p:blipFill>
          <p:spPr bwMode="auto">
            <a:xfrm>
              <a:off x="7572396" y="4714884"/>
              <a:ext cx="742950" cy="342900"/>
            </a:xfrm>
            <a:prstGeom prst="rect">
              <a:avLst/>
            </a:prstGeom>
            <a:noFill/>
            <a:ln w="9525">
              <a:noFill/>
              <a:miter lim="800000"/>
              <a:headEnd/>
              <a:tailEnd/>
            </a:ln>
            <a:effectLst>
              <a:softEdge rad="31750"/>
            </a:effectLst>
          </p:spPr>
        </p:pic>
      </p:grpSp>
      <p:sp>
        <p:nvSpPr>
          <p:cNvPr id="24" name="矩形 23"/>
          <p:cNvSpPr/>
          <p:nvPr/>
        </p:nvSpPr>
        <p:spPr>
          <a:xfrm>
            <a:off x="1643042" y="0"/>
            <a:ext cx="5929338" cy="707886"/>
          </a:xfrm>
          <a:prstGeom prst="rect">
            <a:avLst/>
          </a:prstGeom>
        </p:spPr>
        <p:txBody>
          <a:bodyPr wrap="square">
            <a:spAutoFit/>
          </a:bodyPr>
          <a:lstStyle/>
          <a:p>
            <a:pPr algn="ctr"/>
            <a:r>
              <a:rPr lang="zh-CN" altLang="en-US" sz="4000" b="1" dirty="0" smtClean="0">
                <a:solidFill>
                  <a:srgbClr val="000000"/>
                </a:solidFill>
                <a:latin typeface="黑体" pitchFamily="2" charset="-122"/>
                <a:ea typeface="黑体" pitchFamily="2" charset="-122"/>
              </a:rPr>
              <a:t>美国亚利桑那州流星陨坑</a:t>
            </a:r>
            <a:endParaRPr lang="zh-CN" altLang="en-US" sz="4000" dirty="0">
              <a:solidFill>
                <a:srgbClr val="000000"/>
              </a:solidFill>
              <a:latin typeface="黑体" pitchFamily="2" charset="-122"/>
              <a:ea typeface="黑体" pitchFamily="2" charset="-122"/>
            </a:endParaRPr>
          </a:p>
        </p:txBody>
      </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9144000" cy="6858000"/>
            <a:chOff x="0" y="0"/>
            <a:chExt cx="9144000" cy="6858000"/>
          </a:xfrm>
        </p:grpSpPr>
        <p:sp>
          <p:nvSpPr>
            <p:cNvPr id="7" name="矩形 6"/>
            <p:cNvSpPr/>
            <p:nvPr/>
          </p:nvSpPr>
          <p:spPr>
            <a:xfrm>
              <a:off x="0" y="0"/>
              <a:ext cx="9144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357290" y="0"/>
              <a:ext cx="6414795" cy="6858000"/>
              <a:chOff x="1357290" y="0"/>
              <a:chExt cx="6414795" cy="6858000"/>
            </a:xfrm>
          </p:grpSpPr>
          <p:pic>
            <p:nvPicPr>
              <p:cNvPr id="251906" name="Picture 2" descr="澳大利亚狼溪陨坑">
                <a:hlinkClick r:id="rId2"/>
              </p:cNvPr>
              <p:cNvPicPr>
                <a:picLocks noChangeAspect="1" noChangeArrowheads="1"/>
              </p:cNvPicPr>
              <p:nvPr/>
            </p:nvPicPr>
            <p:blipFill>
              <a:blip r:embed="rId3" cstate="print"/>
              <a:srcRect/>
              <a:stretch>
                <a:fillRect/>
              </a:stretch>
            </p:blipFill>
            <p:spPr bwMode="auto">
              <a:xfrm>
                <a:off x="1357290" y="0"/>
                <a:ext cx="6414795" cy="6858000"/>
              </a:xfrm>
              <a:prstGeom prst="rect">
                <a:avLst/>
              </a:prstGeom>
              <a:noFill/>
            </p:spPr>
          </p:pic>
          <p:pic>
            <p:nvPicPr>
              <p:cNvPr id="251907" name="Picture 3"/>
              <p:cNvPicPr>
                <a:picLocks noChangeAspect="1" noChangeArrowheads="1"/>
              </p:cNvPicPr>
              <p:nvPr/>
            </p:nvPicPr>
            <p:blipFill>
              <a:blip r:embed="rId4" cstate="print"/>
              <a:srcRect/>
              <a:stretch>
                <a:fillRect/>
              </a:stretch>
            </p:blipFill>
            <p:spPr bwMode="auto">
              <a:xfrm>
                <a:off x="6572264" y="5929330"/>
                <a:ext cx="1162050" cy="619125"/>
              </a:xfrm>
              <a:prstGeom prst="rect">
                <a:avLst/>
              </a:prstGeom>
              <a:noFill/>
              <a:ln w="9525">
                <a:noFill/>
                <a:miter lim="800000"/>
                <a:headEnd/>
                <a:tailEnd/>
              </a:ln>
              <a:effectLst/>
            </p:spPr>
          </p:pic>
          <p:pic>
            <p:nvPicPr>
              <p:cNvPr id="251908" name="Picture 4"/>
              <p:cNvPicPr>
                <a:picLocks noChangeAspect="1" noChangeArrowheads="1"/>
              </p:cNvPicPr>
              <p:nvPr/>
            </p:nvPicPr>
            <p:blipFill>
              <a:blip r:embed="rId4" cstate="print"/>
              <a:srcRect/>
              <a:stretch>
                <a:fillRect/>
              </a:stretch>
            </p:blipFill>
            <p:spPr bwMode="auto">
              <a:xfrm>
                <a:off x="6572264" y="6238875"/>
                <a:ext cx="1162050" cy="619125"/>
              </a:xfrm>
              <a:prstGeom prst="rect">
                <a:avLst/>
              </a:prstGeom>
              <a:noFill/>
              <a:ln w="9525">
                <a:noFill/>
                <a:miter lim="800000"/>
                <a:headEnd/>
                <a:tailEnd/>
              </a:ln>
              <a:effectLst/>
            </p:spPr>
          </p:pic>
        </p:grpSp>
        <p:sp>
          <p:nvSpPr>
            <p:cNvPr id="6" name="矩形 5"/>
            <p:cNvSpPr/>
            <p:nvPr/>
          </p:nvSpPr>
          <p:spPr>
            <a:xfrm>
              <a:off x="7929586" y="642918"/>
              <a:ext cx="857240" cy="5509200"/>
            </a:xfrm>
            <a:prstGeom prst="rect">
              <a:avLst/>
            </a:prstGeom>
          </p:spPr>
          <p:txBody>
            <a:bodyPr wrap="square">
              <a:spAutoFit/>
            </a:bodyPr>
            <a:lstStyle/>
            <a:p>
              <a:r>
                <a:rPr lang="zh-CN" altLang="en-US" sz="4400" b="1" dirty="0" smtClean="0"/>
                <a:t>澳大利亚狼溪陨坑</a:t>
              </a:r>
              <a:endParaRPr lang="zh-CN" altLang="en-US" sz="4400" dirty="0"/>
            </a:p>
          </p:txBody>
        </p:sp>
      </p:gr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本章内容概要</a:t>
            </a:r>
            <a:endParaRPr lang="zh-CN" altLang="en-US" dirty="0"/>
          </a:p>
        </p:txBody>
      </p:sp>
      <p:sp>
        <p:nvSpPr>
          <p:cNvPr id="3" name="内容占位符 2"/>
          <p:cNvSpPr>
            <a:spLocks noGrp="1"/>
          </p:cNvSpPr>
          <p:nvPr>
            <p:ph idx="1"/>
          </p:nvPr>
        </p:nvSpPr>
        <p:spPr>
          <a:xfrm>
            <a:off x="457200" y="1556792"/>
            <a:ext cx="8229600" cy="4530725"/>
          </a:xfrm>
        </p:spPr>
        <p:txBody>
          <a:bodyPr/>
          <a:lstStyle/>
          <a:p>
            <a:pPr marL="0" indent="0">
              <a:spcBef>
                <a:spcPts val="0"/>
              </a:spcBef>
              <a:spcAft>
                <a:spcPts val="0"/>
              </a:spcAft>
              <a:buNone/>
            </a:pPr>
            <a:r>
              <a:rPr lang="en-US" altLang="zh-CN" sz="2800" dirty="0" smtClean="0"/>
              <a:t>2.1</a:t>
            </a:r>
            <a:r>
              <a:rPr lang="en-US" altLang="zh-CN" sz="2800" dirty="0"/>
              <a:t> </a:t>
            </a:r>
            <a:r>
              <a:rPr lang="zh-CN" altLang="en-US" sz="2800" dirty="0" smtClean="0"/>
              <a:t>地球</a:t>
            </a:r>
            <a:r>
              <a:rPr lang="zh-CN" altLang="en-US" sz="2800" dirty="0"/>
              <a:t>在宇宙中的位置 </a:t>
            </a:r>
            <a:endParaRPr lang="en-US" altLang="zh-CN" sz="2800" dirty="0" smtClean="0"/>
          </a:p>
          <a:p>
            <a:pPr marL="0" indent="0">
              <a:spcBef>
                <a:spcPts val="0"/>
              </a:spcBef>
              <a:spcAft>
                <a:spcPts val="0"/>
              </a:spcAft>
              <a:buNone/>
            </a:pPr>
            <a:r>
              <a:rPr lang="en-US" altLang="zh-CN" sz="2800" dirty="0" smtClean="0"/>
              <a:t>2.2 </a:t>
            </a:r>
            <a:r>
              <a:rPr lang="zh-CN" altLang="en-US" sz="2800" dirty="0"/>
              <a:t>银河系和</a:t>
            </a:r>
            <a:r>
              <a:rPr lang="zh-CN" altLang="en-US" sz="2800" dirty="0" smtClean="0"/>
              <a:t>太阳系</a:t>
            </a:r>
            <a:endParaRPr lang="en-US" altLang="zh-CN" sz="2800" dirty="0" smtClean="0"/>
          </a:p>
          <a:p>
            <a:pPr marL="0" indent="0">
              <a:spcBef>
                <a:spcPts val="0"/>
              </a:spcBef>
              <a:spcAft>
                <a:spcPts val="0"/>
              </a:spcAft>
              <a:buNone/>
            </a:pPr>
            <a:r>
              <a:rPr lang="en-US" altLang="zh-CN" sz="2800" dirty="0"/>
              <a:t>2.3 </a:t>
            </a:r>
            <a:r>
              <a:rPr lang="zh-CN" altLang="en-US" sz="2800" dirty="0"/>
              <a:t>地球在天体中的位置</a:t>
            </a:r>
            <a:endParaRPr lang="en-US" altLang="zh-CN" sz="2800" dirty="0" smtClean="0"/>
          </a:p>
          <a:p>
            <a:pPr marL="0" indent="0">
              <a:spcBef>
                <a:spcPts val="0"/>
              </a:spcBef>
              <a:spcAft>
                <a:spcPts val="0"/>
              </a:spcAft>
              <a:buNone/>
            </a:pPr>
            <a:r>
              <a:rPr lang="en-US" altLang="zh-CN" sz="2800" dirty="0" smtClean="0"/>
              <a:t>2.4</a:t>
            </a:r>
            <a:r>
              <a:rPr lang="en-US" altLang="zh-CN" sz="2800" dirty="0"/>
              <a:t> </a:t>
            </a:r>
            <a:r>
              <a:rPr lang="zh-CN" altLang="en-US" sz="2800" dirty="0" smtClean="0"/>
              <a:t>地球</a:t>
            </a:r>
            <a:r>
              <a:rPr lang="zh-CN" altLang="en-US" sz="2800" dirty="0"/>
              <a:t>的形状和大小</a:t>
            </a:r>
            <a:endParaRPr lang="en-US" altLang="zh-CN" sz="2800" dirty="0" smtClean="0"/>
          </a:p>
          <a:p>
            <a:pPr marL="0" indent="0">
              <a:spcBef>
                <a:spcPts val="0"/>
              </a:spcBef>
              <a:spcAft>
                <a:spcPts val="0"/>
              </a:spcAft>
              <a:buNone/>
            </a:pPr>
            <a:r>
              <a:rPr lang="en-US" altLang="zh-CN" sz="2800" dirty="0"/>
              <a:t>2.5 </a:t>
            </a:r>
            <a:r>
              <a:rPr lang="zh-CN" altLang="en-US" sz="2800" dirty="0" smtClean="0"/>
              <a:t>地球</a:t>
            </a:r>
            <a:r>
              <a:rPr lang="zh-CN" altLang="en-US" sz="2800" dirty="0"/>
              <a:t>的</a:t>
            </a:r>
            <a:r>
              <a:rPr lang="zh-CN" altLang="en-US" sz="2800" dirty="0" smtClean="0"/>
              <a:t>运动</a:t>
            </a:r>
            <a:endParaRPr lang="en-US" altLang="zh-CN" sz="2800" dirty="0" smtClean="0"/>
          </a:p>
          <a:p>
            <a:pPr marL="0" indent="0">
              <a:spcBef>
                <a:spcPts val="0"/>
              </a:spcBef>
              <a:spcAft>
                <a:spcPts val="0"/>
              </a:spcAft>
              <a:buNone/>
            </a:pPr>
            <a:r>
              <a:rPr lang="en-US" altLang="zh-CN" sz="2800" dirty="0" smtClean="0"/>
              <a:t>2.6 </a:t>
            </a:r>
            <a:r>
              <a:rPr lang="zh-CN" altLang="en-US" sz="2800" dirty="0" smtClean="0"/>
              <a:t>地理坐标</a:t>
            </a:r>
            <a:endParaRPr lang="en-US" altLang="zh-CN" sz="2800" dirty="0" smtClean="0"/>
          </a:p>
          <a:p>
            <a:pPr marL="0" indent="0">
              <a:spcBef>
                <a:spcPts val="0"/>
              </a:spcBef>
              <a:spcAft>
                <a:spcPts val="0"/>
              </a:spcAft>
              <a:buNone/>
            </a:pPr>
            <a:r>
              <a:rPr lang="en-US" altLang="zh-CN" sz="2800" dirty="0" smtClean="0"/>
              <a:t>2.7</a:t>
            </a:r>
            <a:r>
              <a:rPr lang="en-US" altLang="zh-CN" sz="2800" dirty="0"/>
              <a:t> </a:t>
            </a:r>
            <a:r>
              <a:rPr lang="zh-CN" altLang="en-US" sz="2800" dirty="0" smtClean="0"/>
              <a:t>地球</a:t>
            </a:r>
            <a:r>
              <a:rPr lang="zh-CN" altLang="en-US" sz="2800" dirty="0"/>
              <a:t>的圈层</a:t>
            </a:r>
            <a:r>
              <a:rPr lang="zh-CN" altLang="en-US" sz="2800" dirty="0" smtClean="0"/>
              <a:t>构造</a:t>
            </a:r>
            <a:endParaRPr lang="en-US" altLang="zh-CN" sz="2800" dirty="0" smtClean="0"/>
          </a:p>
          <a:p>
            <a:pPr marL="0" indent="0">
              <a:spcBef>
                <a:spcPts val="0"/>
              </a:spcBef>
              <a:spcAft>
                <a:spcPts val="0"/>
              </a:spcAft>
              <a:buNone/>
            </a:pPr>
            <a:r>
              <a:rPr lang="en-US" altLang="zh-CN" sz="2800" dirty="0"/>
              <a:t>2.8 </a:t>
            </a:r>
            <a:r>
              <a:rPr lang="zh-CN" altLang="en-US" sz="2800" dirty="0" smtClean="0"/>
              <a:t>地球表面</a:t>
            </a:r>
            <a:r>
              <a:rPr lang="zh-CN" altLang="en-US" sz="2800" dirty="0"/>
              <a:t>的基本形态和特征</a:t>
            </a:r>
            <a:endParaRPr lang="en-US" altLang="zh-CN" sz="2800" dirty="0" smtClean="0"/>
          </a:p>
          <a:p>
            <a:pPr marL="0" indent="0">
              <a:spcBef>
                <a:spcPts val="0"/>
              </a:spcBef>
              <a:spcAft>
                <a:spcPts val="0"/>
              </a:spcAft>
              <a:buNone/>
            </a:pPr>
            <a:endParaRPr lang="zh-CN" altLang="en-US" sz="2800" dirty="0"/>
          </a:p>
        </p:txBody>
      </p:sp>
    </p:spTree>
    <p:extLst>
      <p:ext uri="{BB962C8B-B14F-4D97-AF65-F5344CB8AC3E}">
        <p14:creationId xmlns:p14="http://schemas.microsoft.com/office/powerpoint/2010/main" val="2885984546"/>
      </p:ext>
    </p:extLst>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57325"/>
            <a:ext cx="4371084"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57325"/>
            <a:ext cx="4400550"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富康陨石与陨石猎人</a:t>
            </a:r>
            <a:endParaRPr lang="zh-CN" altLang="en-US" dirty="0"/>
          </a:p>
        </p:txBody>
      </p:sp>
    </p:spTree>
    <p:extLst>
      <p:ext uri="{BB962C8B-B14F-4D97-AF65-F5344CB8AC3E}">
        <p14:creationId xmlns:p14="http://schemas.microsoft.com/office/powerpoint/2010/main" val="2456147347"/>
      </p:ext>
    </p:extLst>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Grp="1" noChangeArrowheads="1"/>
          </p:cNvSpPr>
          <p:nvPr>
            <p:ph type="title"/>
          </p:nvPr>
        </p:nvSpPr>
        <p:spPr/>
        <p:txBody>
          <a:bodyPr/>
          <a:lstStyle/>
          <a:p>
            <a:r>
              <a:rPr lang="zh-CN" altLang="en-US"/>
              <a:t>关于恐龙灭绝和小行星的关系</a:t>
            </a:r>
          </a:p>
        </p:txBody>
      </p:sp>
      <p:sp>
        <p:nvSpPr>
          <p:cNvPr id="152581" name="Rectangle 5"/>
          <p:cNvSpPr>
            <a:spLocks noGrp="1" noChangeArrowheads="1"/>
          </p:cNvSpPr>
          <p:nvPr>
            <p:ph type="body" idx="1"/>
          </p:nvPr>
        </p:nvSpPr>
        <p:spPr/>
        <p:txBody>
          <a:bodyPr/>
          <a:lstStyle/>
          <a:p>
            <a:pPr>
              <a:lnSpc>
                <a:spcPct val="120000"/>
              </a:lnSpc>
            </a:pPr>
            <a:r>
              <a:rPr lang="en-US" altLang="zh-CN" sz="2800" dirty="0"/>
              <a:t>1978</a:t>
            </a:r>
            <a:r>
              <a:rPr lang="zh-CN" altLang="en-US" sz="2800" dirty="0"/>
              <a:t>年，路易斯</a:t>
            </a:r>
            <a:r>
              <a:rPr lang="en-US" altLang="zh-CN" sz="2800" dirty="0"/>
              <a:t>.</a:t>
            </a:r>
            <a:r>
              <a:rPr lang="zh-CN" altLang="en-US" sz="2800" dirty="0"/>
              <a:t>阿尔瓦雷斯提出：</a:t>
            </a:r>
          </a:p>
          <a:p>
            <a:pPr lvl="1">
              <a:lnSpc>
                <a:spcPct val="120000"/>
              </a:lnSpc>
            </a:pPr>
            <a:r>
              <a:rPr lang="en-US" altLang="zh-CN" sz="2400" u="sng" dirty="0">
                <a:solidFill>
                  <a:srgbClr val="FFFF00"/>
                </a:solidFill>
              </a:rPr>
              <a:t>6500</a:t>
            </a:r>
            <a:r>
              <a:rPr lang="zh-CN" altLang="en-US" sz="2400" u="sng" dirty="0">
                <a:solidFill>
                  <a:srgbClr val="FFFF00"/>
                </a:solidFill>
              </a:rPr>
              <a:t>万年前</a:t>
            </a:r>
            <a:r>
              <a:rPr lang="zh-CN" altLang="en-US" sz="2400" dirty="0"/>
              <a:t>一颗直径为</a:t>
            </a:r>
            <a:r>
              <a:rPr lang="en-US" altLang="zh-CN" sz="2400" dirty="0"/>
              <a:t>8-10km</a:t>
            </a:r>
            <a:r>
              <a:rPr lang="zh-CN" altLang="en-US" sz="2400" dirty="0"/>
              <a:t>的阿波罗型小行星擅击地球引起大爆炸，其能量相当于</a:t>
            </a:r>
            <a:r>
              <a:rPr lang="en-US" altLang="zh-CN" sz="2400" dirty="0"/>
              <a:t>100</a:t>
            </a:r>
            <a:r>
              <a:rPr lang="zh-CN" altLang="en-US" sz="2400" dirty="0"/>
              <a:t>万亿吨</a:t>
            </a:r>
            <a:r>
              <a:rPr lang="en-US" altLang="zh-CN" sz="2400" dirty="0"/>
              <a:t>TNT</a:t>
            </a:r>
            <a:r>
              <a:rPr lang="zh-CN" altLang="en-US" sz="2400" dirty="0"/>
              <a:t>炸药。尘埃</a:t>
            </a:r>
            <a:r>
              <a:rPr lang="zh-CN" altLang="en-US" sz="2400" dirty="0" smtClean="0"/>
              <a:t>弥漫，致使</a:t>
            </a:r>
            <a:r>
              <a:rPr lang="zh-CN" altLang="en-US" sz="2400" dirty="0"/>
              <a:t>大量植物枯死、</a:t>
            </a:r>
            <a:r>
              <a:rPr lang="zh-CN" altLang="en-US" sz="3200" b="0" dirty="0">
                <a:solidFill>
                  <a:srgbClr val="FFFF00"/>
                </a:solidFill>
                <a:ea typeface="黑体" pitchFamily="2" charset="-122"/>
              </a:rPr>
              <a:t>恐龙</a:t>
            </a:r>
            <a:r>
              <a:rPr lang="zh-CN" altLang="en-US" sz="3200" b="0" dirty="0" smtClean="0">
                <a:solidFill>
                  <a:srgbClr val="FFFF00"/>
                </a:solidFill>
                <a:ea typeface="黑体" pitchFamily="2" charset="-122"/>
              </a:rPr>
              <a:t>灭绝</a:t>
            </a:r>
            <a:endParaRPr lang="zh-CN" altLang="en-US" sz="2400" dirty="0"/>
          </a:p>
          <a:p>
            <a:pPr>
              <a:lnSpc>
                <a:spcPct val="120000"/>
              </a:lnSpc>
            </a:pPr>
            <a:r>
              <a:rPr lang="zh-CN" altLang="en-US" sz="2800" dirty="0"/>
              <a:t>美国学者推测该小行星直径为</a:t>
            </a:r>
            <a:r>
              <a:rPr lang="en-US" altLang="zh-CN" sz="2800" dirty="0"/>
              <a:t>11 km</a:t>
            </a:r>
            <a:r>
              <a:rPr lang="zh-CN" altLang="en-US" sz="2800" dirty="0"/>
              <a:t>，撞击点在</a:t>
            </a:r>
            <a:r>
              <a:rPr lang="zh-CN" altLang="en-US" sz="2800" dirty="0" smtClean="0"/>
              <a:t>太平洋</a:t>
            </a:r>
            <a:endParaRPr lang="zh-CN" altLang="en-US" sz="2800" dirty="0"/>
          </a:p>
          <a:p>
            <a:pPr>
              <a:lnSpc>
                <a:spcPct val="120000"/>
              </a:lnSpc>
            </a:pPr>
            <a:r>
              <a:rPr lang="zh-CN" altLang="en-US" sz="2800" dirty="0"/>
              <a:t>这次撞击造成淡水生物的</a:t>
            </a:r>
            <a:r>
              <a:rPr lang="en-US" altLang="zh-CN" sz="2800" dirty="0"/>
              <a:t>19</a:t>
            </a:r>
            <a:r>
              <a:rPr lang="zh-CN" altLang="en-US" sz="2800" dirty="0"/>
              <a:t>％、海洋生物的一半和陆地上体重超过</a:t>
            </a:r>
            <a:r>
              <a:rPr lang="en-US" altLang="zh-CN" sz="2800" dirty="0"/>
              <a:t>30kg</a:t>
            </a:r>
            <a:r>
              <a:rPr lang="zh-CN" altLang="en-US" sz="2800" dirty="0"/>
              <a:t>的动物</a:t>
            </a:r>
            <a:r>
              <a:rPr lang="zh-CN" altLang="en-US" sz="2800" dirty="0" smtClean="0"/>
              <a:t>死亡</a:t>
            </a:r>
            <a:endParaRPr lang="zh-CN" altLang="en-US" sz="2800" dirty="0"/>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6" name="Rectangle 8"/>
          <p:cNvSpPr>
            <a:spLocks noGrp="1" noChangeArrowheads="1"/>
          </p:cNvSpPr>
          <p:nvPr>
            <p:ph type="title"/>
          </p:nvPr>
        </p:nvSpPr>
        <p:spPr/>
        <p:txBody>
          <a:bodyPr/>
          <a:lstStyle/>
          <a:p>
            <a:r>
              <a:rPr lang="zh-CN" altLang="en-US"/>
              <a:t>小行星与人类</a:t>
            </a:r>
          </a:p>
        </p:txBody>
      </p:sp>
      <p:sp>
        <p:nvSpPr>
          <p:cNvPr id="37897" name="Rectangle 9"/>
          <p:cNvSpPr>
            <a:spLocks noGrp="1" noChangeArrowheads="1"/>
          </p:cNvSpPr>
          <p:nvPr>
            <p:ph type="body" idx="1"/>
          </p:nvPr>
        </p:nvSpPr>
        <p:spPr/>
        <p:txBody>
          <a:bodyPr/>
          <a:lstStyle/>
          <a:p>
            <a:r>
              <a:rPr lang="zh-CN" altLang="en-US" dirty="0" smtClean="0"/>
              <a:t>相关计算</a:t>
            </a:r>
            <a:r>
              <a:rPr lang="zh-CN" altLang="en-US" dirty="0"/>
              <a:t>表明：</a:t>
            </a:r>
          </a:p>
          <a:p>
            <a:pPr lvl="1"/>
            <a:r>
              <a:rPr lang="en-US" altLang="zh-CN" dirty="0">
                <a:solidFill>
                  <a:srgbClr val="FFFF00"/>
                </a:solidFill>
              </a:rPr>
              <a:t>5</a:t>
            </a:r>
            <a:r>
              <a:rPr lang="zh-CN" altLang="en-US" dirty="0" smtClean="0">
                <a:solidFill>
                  <a:srgbClr val="FFFF00"/>
                </a:solidFill>
              </a:rPr>
              <a:t>万吨</a:t>
            </a:r>
            <a:r>
              <a:rPr lang="zh-CN" altLang="en-US" dirty="0" smtClean="0"/>
              <a:t>级陨石</a:t>
            </a:r>
            <a:r>
              <a:rPr lang="zh-CN" altLang="en-US" dirty="0"/>
              <a:t>撞击地球</a:t>
            </a:r>
            <a:r>
              <a:rPr lang="zh-CN" altLang="en-US" dirty="0" smtClean="0"/>
              <a:t>的几率为</a:t>
            </a:r>
            <a:r>
              <a:rPr lang="en-US" altLang="zh-CN" u="sng" dirty="0">
                <a:solidFill>
                  <a:srgbClr val="FFFF00"/>
                </a:solidFill>
              </a:rPr>
              <a:t>10</a:t>
            </a:r>
            <a:r>
              <a:rPr lang="zh-CN" altLang="en-US" u="sng" dirty="0">
                <a:solidFill>
                  <a:srgbClr val="FFFF00"/>
                </a:solidFill>
              </a:rPr>
              <a:t>万年</a:t>
            </a:r>
            <a:r>
              <a:rPr lang="zh-CN" altLang="en-US" u="sng" dirty="0" smtClean="0">
                <a:solidFill>
                  <a:srgbClr val="FFFF00"/>
                </a:solidFill>
              </a:rPr>
              <a:t>一次</a:t>
            </a:r>
            <a:endParaRPr lang="zh-CN" altLang="en-US" dirty="0"/>
          </a:p>
          <a:p>
            <a:pPr lvl="1"/>
            <a:r>
              <a:rPr lang="en-US" altLang="zh-CN" dirty="0" smtClean="0">
                <a:solidFill>
                  <a:srgbClr val="FFFF00"/>
                </a:solidFill>
              </a:rPr>
              <a:t>5</a:t>
            </a:r>
            <a:r>
              <a:rPr lang="zh-CN" altLang="en-US" dirty="0" smtClean="0">
                <a:solidFill>
                  <a:srgbClr val="FFFF00"/>
                </a:solidFill>
              </a:rPr>
              <a:t>万亿</a:t>
            </a:r>
            <a:r>
              <a:rPr lang="zh-CN" altLang="en-US" dirty="0">
                <a:solidFill>
                  <a:srgbClr val="FFFF00"/>
                </a:solidFill>
              </a:rPr>
              <a:t>吨</a:t>
            </a:r>
            <a:r>
              <a:rPr lang="zh-CN" altLang="en-US" dirty="0"/>
              <a:t>的小行星撞击地球的几率仅为</a:t>
            </a:r>
            <a:r>
              <a:rPr lang="en-US" altLang="zh-CN" u="sng" dirty="0">
                <a:solidFill>
                  <a:srgbClr val="FFFF00"/>
                </a:solidFill>
              </a:rPr>
              <a:t>1</a:t>
            </a:r>
            <a:r>
              <a:rPr lang="zh-CN" altLang="en-US" u="sng" dirty="0">
                <a:solidFill>
                  <a:srgbClr val="FFFF00"/>
                </a:solidFill>
              </a:rPr>
              <a:t>亿年一</a:t>
            </a:r>
            <a:r>
              <a:rPr lang="zh-CN" altLang="en-US" u="sng" dirty="0" smtClean="0">
                <a:solidFill>
                  <a:srgbClr val="FFFF00"/>
                </a:solidFill>
              </a:rPr>
              <a:t>次</a:t>
            </a:r>
            <a:endParaRPr lang="zh-CN" altLang="en-US" dirty="0"/>
          </a:p>
          <a:p>
            <a:r>
              <a:rPr lang="zh-CN" altLang="en-US" dirty="0"/>
              <a:t>现代科学技术完全有能力准确预测并事先消除撞击</a:t>
            </a:r>
            <a:r>
              <a:rPr lang="zh-CN" altLang="en-US" dirty="0" smtClean="0"/>
              <a:t>危险</a:t>
            </a:r>
            <a:endParaRPr lang="zh-CN" altLang="en-US" dirty="0"/>
          </a:p>
        </p:txBody>
      </p:sp>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p:txBody>
          <a:bodyPr/>
          <a:lstStyle/>
          <a:p>
            <a:r>
              <a:rPr lang="en-US" altLang="zh-CN" dirty="0" smtClean="0"/>
              <a:t>3. </a:t>
            </a:r>
            <a:r>
              <a:rPr lang="zh-CN" altLang="en-US" dirty="0" smtClean="0"/>
              <a:t>月球</a:t>
            </a:r>
            <a:endParaRPr lang="zh-CN" altLang="en-US" dirty="0"/>
          </a:p>
        </p:txBody>
      </p:sp>
      <p:sp>
        <p:nvSpPr>
          <p:cNvPr id="38917" name="Rectangle 5"/>
          <p:cNvSpPr>
            <a:spLocks noGrp="1" noChangeArrowheads="1"/>
          </p:cNvSpPr>
          <p:nvPr>
            <p:ph type="body" idx="1"/>
          </p:nvPr>
        </p:nvSpPr>
        <p:spPr/>
        <p:txBody>
          <a:bodyPr/>
          <a:lstStyle/>
          <a:p>
            <a:r>
              <a:rPr lang="zh-CN" altLang="en-US" dirty="0" smtClean="0"/>
              <a:t>离地球</a:t>
            </a:r>
            <a:r>
              <a:rPr lang="zh-CN" altLang="en-US" dirty="0"/>
              <a:t>最近的</a:t>
            </a:r>
            <a:r>
              <a:rPr lang="zh-CN" altLang="en-US" dirty="0" smtClean="0"/>
              <a:t>天体</a:t>
            </a:r>
            <a:endParaRPr lang="en-US" altLang="zh-CN" dirty="0" smtClean="0"/>
          </a:p>
          <a:p>
            <a:r>
              <a:rPr lang="zh-CN" altLang="en-US" dirty="0" smtClean="0"/>
              <a:t>地球唯一的天然卫星</a:t>
            </a:r>
            <a:endParaRPr lang="en-US" altLang="zh-CN"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917">
                                            <p:txEl>
                                              <p:pRg st="0" end="0"/>
                                            </p:txEl>
                                          </p:spTgt>
                                        </p:tgtEl>
                                        <p:attrNameLst>
                                          <p:attrName>style.visibility</p:attrName>
                                        </p:attrNameLst>
                                      </p:cBhvr>
                                      <p:to>
                                        <p:strVal val="visible"/>
                                      </p:to>
                                    </p:set>
                                    <p:animEffect transition="in" filter="fade">
                                      <p:cBhvr>
                                        <p:cTn id="7" dur="1000"/>
                                        <p:tgtEl>
                                          <p:spTgt spid="38917">
                                            <p:txEl>
                                              <p:pRg st="0" end="0"/>
                                            </p:txEl>
                                          </p:spTgt>
                                        </p:tgtEl>
                                      </p:cBhvr>
                                    </p:animEffect>
                                    <p:anim calcmode="lin" valueType="num">
                                      <p:cBhvr>
                                        <p:cTn id="8" dur="1000" fill="hold"/>
                                        <p:tgtEl>
                                          <p:spTgt spid="389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89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8917">
                                            <p:txEl>
                                              <p:pRg st="1" end="1"/>
                                            </p:txEl>
                                          </p:spTgt>
                                        </p:tgtEl>
                                        <p:attrNameLst>
                                          <p:attrName>style.visibility</p:attrName>
                                        </p:attrNameLst>
                                      </p:cBhvr>
                                      <p:to>
                                        <p:strVal val="visible"/>
                                      </p:to>
                                    </p:set>
                                    <p:animEffect transition="in" filter="fade">
                                      <p:cBhvr>
                                        <p:cTn id="14" dur="1000"/>
                                        <p:tgtEl>
                                          <p:spTgt spid="38917">
                                            <p:txEl>
                                              <p:pRg st="1" end="1"/>
                                            </p:txEl>
                                          </p:spTgt>
                                        </p:tgtEl>
                                      </p:cBhvr>
                                    </p:animEffect>
                                    <p:anim calcmode="lin" valueType="num">
                                      <p:cBhvr>
                                        <p:cTn id="15" dur="1000" fill="hold"/>
                                        <p:tgtEl>
                                          <p:spTgt spid="3891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891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endParaRPr lang="zh-CN" altLang="zh-CN"/>
          </a:p>
        </p:txBody>
      </p:sp>
      <p:pic>
        <p:nvPicPr>
          <p:cNvPr id="153604" name="Picture 4" descr="U68P2T1D298797F13DT20040228175008"/>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Picture 2" descr="http://www.astron.sh.cn/picbase/daily/2007/0705/070515/farside_apollo16.jpg"/>
          <p:cNvPicPr>
            <a:picLocks noChangeAspect="1" noChangeArrowheads="1"/>
          </p:cNvPicPr>
          <p:nvPr/>
        </p:nvPicPr>
        <p:blipFill>
          <a:blip r:embed="rId2"/>
          <a:srcRect/>
          <a:stretch>
            <a:fillRect/>
          </a:stretch>
        </p:blipFill>
        <p:spPr bwMode="auto">
          <a:xfrm>
            <a:off x="0" y="4221"/>
            <a:ext cx="9138372" cy="6853779"/>
          </a:xfrm>
          <a:prstGeom prst="rect">
            <a:avLst/>
          </a:prstGeom>
          <a:noFill/>
        </p:spPr>
      </p:pic>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2" name="Picture 4"/>
          <p:cNvPicPr>
            <a:picLocks noGrp="1" noChangeAspect="1" noChangeArrowheads="1"/>
          </p:cNvPicPr>
          <p:nvPr>
            <p:ph type="body" idx="1"/>
          </p:nvPr>
        </p:nvPicPr>
        <p:blipFill>
          <a:blip r:embed="rId2" cstate="print"/>
          <a:srcRect/>
          <a:stretch>
            <a:fillRect/>
          </a:stretch>
        </p:blipFill>
        <p:spPr>
          <a:xfrm>
            <a:off x="0" y="0"/>
            <a:ext cx="9144000" cy="6858000"/>
          </a:xfrm>
          <a:noFill/>
          <a:ln/>
        </p:spPr>
      </p:pic>
      <p:sp>
        <p:nvSpPr>
          <p:cNvPr id="191490" name="Rectangle 2"/>
          <p:cNvSpPr>
            <a:spLocks noGrp="1" noChangeArrowheads="1"/>
          </p:cNvSpPr>
          <p:nvPr>
            <p:ph type="title"/>
          </p:nvPr>
        </p:nvSpPr>
        <p:spPr>
          <a:xfrm>
            <a:off x="468313" y="260350"/>
            <a:ext cx="8229600" cy="1139825"/>
          </a:xfrm>
        </p:spPr>
        <p:txBody>
          <a:bodyPr/>
          <a:lstStyle/>
          <a:p>
            <a:r>
              <a:rPr lang="zh-CN" altLang="en-US" b="1"/>
              <a:t>月球环形山</a:t>
            </a:r>
          </a:p>
        </p:txBody>
      </p:sp>
      <p:pic>
        <p:nvPicPr>
          <p:cNvPr id="2" name="图片 1"/>
          <p:cNvPicPr>
            <a:picLocks noChangeAspect="1"/>
          </p:cNvPicPr>
          <p:nvPr/>
        </p:nvPicPr>
        <p:blipFill>
          <a:blip r:embed="rId3"/>
          <a:stretch>
            <a:fillRect/>
          </a:stretch>
        </p:blipFill>
        <p:spPr>
          <a:xfrm>
            <a:off x="21406" y="1268760"/>
            <a:ext cx="4712465" cy="2591856"/>
          </a:xfrm>
          <a:prstGeom prst="rect">
            <a:avLst/>
          </a:prstGeom>
        </p:spPr>
      </p:pic>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6"/>
          <p:cNvSpPr>
            <a:spLocks noGrp="1" noChangeArrowheads="1"/>
          </p:cNvSpPr>
          <p:nvPr>
            <p:ph type="title"/>
          </p:nvPr>
        </p:nvSpPr>
        <p:spPr/>
        <p:txBody>
          <a:bodyPr/>
          <a:lstStyle/>
          <a:p>
            <a:r>
              <a:rPr lang="en-US" altLang="zh-CN" dirty="0" smtClean="0"/>
              <a:t>1</a:t>
            </a:r>
            <a:r>
              <a:rPr lang="zh-CN" altLang="en-US" dirty="0" smtClean="0"/>
              <a:t>）月球外表特点</a:t>
            </a:r>
            <a:endParaRPr lang="zh-CN" altLang="en-US" dirty="0"/>
          </a:p>
        </p:txBody>
      </p:sp>
      <p:sp>
        <p:nvSpPr>
          <p:cNvPr id="39943" name="Rectangle 7"/>
          <p:cNvSpPr>
            <a:spLocks noGrp="1" noChangeArrowheads="1"/>
          </p:cNvSpPr>
          <p:nvPr>
            <p:ph type="body" idx="1"/>
          </p:nvPr>
        </p:nvSpPr>
        <p:spPr/>
        <p:txBody>
          <a:bodyPr/>
          <a:lstStyle/>
          <a:p>
            <a:r>
              <a:rPr lang="zh-CN" altLang="en-US" dirty="0"/>
              <a:t>外部</a:t>
            </a:r>
            <a:r>
              <a:rPr lang="zh-CN" altLang="en-US" dirty="0">
                <a:solidFill>
                  <a:srgbClr val="FFFF99"/>
                </a:solidFill>
              </a:rPr>
              <a:t>没有</a:t>
            </a:r>
            <a:r>
              <a:rPr lang="zh-CN" altLang="en-US" dirty="0" smtClean="0">
                <a:solidFill>
                  <a:srgbClr val="FFFF99"/>
                </a:solidFill>
              </a:rPr>
              <a:t>大气层</a:t>
            </a:r>
            <a:endParaRPr lang="zh-CN" altLang="en-US" dirty="0">
              <a:solidFill>
                <a:srgbClr val="FFFF99"/>
              </a:solidFill>
            </a:endParaRPr>
          </a:p>
          <a:p>
            <a:r>
              <a:rPr lang="zh-CN" altLang="en-US" dirty="0">
                <a:solidFill>
                  <a:srgbClr val="FFFF99"/>
                </a:solidFill>
              </a:rPr>
              <a:t>没有</a:t>
            </a:r>
            <a:r>
              <a:rPr lang="zh-CN" altLang="en-US" dirty="0" smtClean="0">
                <a:solidFill>
                  <a:srgbClr val="FFFF99"/>
                </a:solidFill>
              </a:rPr>
              <a:t>水</a:t>
            </a:r>
            <a:endParaRPr lang="zh-CN" altLang="en-US" dirty="0">
              <a:solidFill>
                <a:srgbClr val="FFFF99"/>
              </a:solidFill>
            </a:endParaRPr>
          </a:p>
          <a:p>
            <a:r>
              <a:rPr lang="zh-CN" altLang="en-US" dirty="0" smtClean="0"/>
              <a:t>有</a:t>
            </a:r>
            <a:r>
              <a:rPr lang="zh-CN" altLang="en-US" dirty="0"/>
              <a:t>山脉、丘陵、平原和</a:t>
            </a:r>
            <a:r>
              <a:rPr lang="zh-CN" altLang="en-US" dirty="0" smtClean="0"/>
              <a:t>低地</a:t>
            </a:r>
            <a:endParaRPr lang="en-US" altLang="zh-CN" dirty="0" smtClean="0"/>
          </a:p>
          <a:p>
            <a:r>
              <a:rPr lang="zh-CN" altLang="en-US" dirty="0" smtClean="0"/>
              <a:t>广泛</a:t>
            </a:r>
            <a:r>
              <a:rPr lang="zh-CN" altLang="en-US" dirty="0"/>
              <a:t>分布着由火山作用和陨石冲击形成的</a:t>
            </a:r>
            <a:r>
              <a:rPr lang="zh-CN" altLang="en-US" dirty="0" smtClean="0">
                <a:solidFill>
                  <a:srgbClr val="FFFF99"/>
                </a:solidFill>
              </a:rPr>
              <a:t>环形山</a:t>
            </a:r>
            <a:endParaRPr lang="zh-CN" altLang="en-US" dirty="0">
              <a:solidFill>
                <a:srgbClr val="FFFF99"/>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943">
                                            <p:txEl>
                                              <p:pRg st="0" end="0"/>
                                            </p:txEl>
                                          </p:spTgt>
                                        </p:tgtEl>
                                        <p:attrNameLst>
                                          <p:attrName>style.visibility</p:attrName>
                                        </p:attrNameLst>
                                      </p:cBhvr>
                                      <p:to>
                                        <p:strVal val="visible"/>
                                      </p:to>
                                    </p:set>
                                    <p:animEffect transition="in" filter="randombar(horizontal)">
                                      <p:cBhvr>
                                        <p:cTn id="7" dur="500"/>
                                        <p:tgtEl>
                                          <p:spTgt spid="399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9943">
                                            <p:txEl>
                                              <p:pRg st="1" end="1"/>
                                            </p:txEl>
                                          </p:spTgt>
                                        </p:tgtEl>
                                        <p:attrNameLst>
                                          <p:attrName>style.visibility</p:attrName>
                                        </p:attrNameLst>
                                      </p:cBhvr>
                                      <p:to>
                                        <p:strVal val="visible"/>
                                      </p:to>
                                    </p:set>
                                    <p:animEffect transition="in" filter="randombar(horizontal)">
                                      <p:cBhvr>
                                        <p:cTn id="12" dur="500"/>
                                        <p:tgtEl>
                                          <p:spTgt spid="399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9943">
                                            <p:txEl>
                                              <p:pRg st="2" end="2"/>
                                            </p:txEl>
                                          </p:spTgt>
                                        </p:tgtEl>
                                        <p:attrNameLst>
                                          <p:attrName>style.visibility</p:attrName>
                                        </p:attrNameLst>
                                      </p:cBhvr>
                                      <p:to>
                                        <p:strVal val="visible"/>
                                      </p:to>
                                    </p:set>
                                    <p:animEffect transition="in" filter="randombar(horizontal)">
                                      <p:cBhvr>
                                        <p:cTn id="17" dur="500"/>
                                        <p:tgtEl>
                                          <p:spTgt spid="399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9943">
                                            <p:txEl>
                                              <p:pRg st="3" end="3"/>
                                            </p:txEl>
                                          </p:spTgt>
                                        </p:tgtEl>
                                        <p:attrNameLst>
                                          <p:attrName>style.visibility</p:attrName>
                                        </p:attrNameLst>
                                      </p:cBhvr>
                                      <p:to>
                                        <p:strVal val="visible"/>
                                      </p:to>
                                    </p:set>
                                    <p:animEffect transition="in" filter="randombar(horizontal)">
                                      <p:cBhvr>
                                        <p:cTn id="22" dur="500"/>
                                        <p:tgtEl>
                                          <p:spTgt spid="399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Calibri" panose="020F0502020204030204" pitchFamily="34" charset="0"/>
              </a:rPr>
              <a:t>①</a:t>
            </a:r>
            <a:r>
              <a:rPr lang="zh-CN" altLang="en-US" dirty="0" smtClean="0"/>
              <a:t>月球没有水的后果</a:t>
            </a:r>
            <a:endParaRPr lang="zh-CN" altLang="en-US" dirty="0"/>
          </a:p>
        </p:txBody>
      </p:sp>
      <p:sp>
        <p:nvSpPr>
          <p:cNvPr id="3" name="内容占位符 2"/>
          <p:cNvSpPr>
            <a:spLocks noGrp="1"/>
          </p:cNvSpPr>
          <p:nvPr>
            <p:ph idx="1"/>
          </p:nvPr>
        </p:nvSpPr>
        <p:spPr/>
        <p:txBody>
          <a:bodyPr/>
          <a:lstStyle/>
          <a:p>
            <a:r>
              <a:rPr lang="zh-CN" altLang="en-US" dirty="0"/>
              <a:t>既无生物，也不可能形成土壤；</a:t>
            </a:r>
          </a:p>
          <a:p>
            <a:r>
              <a:rPr lang="zh-CN" altLang="en-US" dirty="0"/>
              <a:t>裸露的岩石与疏松的尘土共同构成荒凉死寂的外貌。</a:t>
            </a:r>
          </a:p>
          <a:p>
            <a:endParaRPr lang="zh-CN" altLang="en-US" dirty="0"/>
          </a:p>
        </p:txBody>
      </p:sp>
    </p:spTree>
    <p:extLst>
      <p:ext uri="{BB962C8B-B14F-4D97-AF65-F5344CB8AC3E}">
        <p14:creationId xmlns:p14="http://schemas.microsoft.com/office/powerpoint/2010/main" val="2027305565"/>
      </p:ext>
    </p:extLst>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8" name="Rectangle 8"/>
          <p:cNvSpPr>
            <a:spLocks noGrp="1" noChangeArrowheads="1"/>
          </p:cNvSpPr>
          <p:nvPr>
            <p:ph type="title"/>
          </p:nvPr>
        </p:nvSpPr>
        <p:spPr/>
        <p:txBody>
          <a:bodyPr/>
          <a:lstStyle/>
          <a:p>
            <a:r>
              <a:rPr lang="zh-CN" altLang="en-US" dirty="0" smtClean="0"/>
              <a:t>②月球</a:t>
            </a:r>
            <a:r>
              <a:rPr lang="zh-CN" altLang="en-US" dirty="0"/>
              <a:t>没有大气层的后果</a:t>
            </a:r>
          </a:p>
        </p:txBody>
      </p:sp>
      <p:sp>
        <p:nvSpPr>
          <p:cNvPr id="158729" name="Rectangle 9"/>
          <p:cNvSpPr>
            <a:spLocks noGrp="1" noChangeArrowheads="1"/>
          </p:cNvSpPr>
          <p:nvPr>
            <p:ph type="body" idx="1"/>
          </p:nvPr>
        </p:nvSpPr>
        <p:spPr/>
        <p:txBody>
          <a:bodyPr/>
          <a:lstStyle/>
          <a:p>
            <a:r>
              <a:rPr lang="zh-CN" altLang="en-US" dirty="0"/>
              <a:t>月空永远黑暗，没有风云雷雨等</a:t>
            </a:r>
            <a:r>
              <a:rPr lang="zh-CN" altLang="en-US" dirty="0" smtClean="0">
                <a:solidFill>
                  <a:srgbClr val="FFFF99"/>
                </a:solidFill>
              </a:rPr>
              <a:t>天气现象</a:t>
            </a:r>
            <a:endParaRPr lang="zh-CN" altLang="en-US" dirty="0">
              <a:solidFill>
                <a:srgbClr val="FFFF99"/>
              </a:solidFill>
            </a:endParaRPr>
          </a:p>
          <a:p>
            <a:r>
              <a:rPr lang="zh-CN" altLang="en-US" dirty="0"/>
              <a:t>月面温度变幅</a:t>
            </a:r>
            <a:r>
              <a:rPr lang="zh-CN" altLang="en-US" dirty="0" smtClean="0"/>
              <a:t>巨大</a:t>
            </a:r>
            <a:endParaRPr lang="en-US" altLang="zh-CN" dirty="0" smtClean="0"/>
          </a:p>
          <a:p>
            <a:pPr lvl="1"/>
            <a:r>
              <a:rPr lang="zh-CN" altLang="en-US" dirty="0" smtClean="0"/>
              <a:t>最高</a:t>
            </a:r>
            <a:r>
              <a:rPr lang="zh-CN" altLang="en-US" dirty="0"/>
              <a:t>温度可达</a:t>
            </a:r>
            <a:r>
              <a:rPr lang="en-US" altLang="zh-CN" dirty="0">
                <a:solidFill>
                  <a:srgbClr val="FFFF99"/>
                </a:solidFill>
              </a:rPr>
              <a:t>127</a:t>
            </a:r>
            <a:r>
              <a:rPr lang="en-US" altLang="zh-CN" dirty="0" smtClean="0">
                <a:solidFill>
                  <a:srgbClr val="FFFF99"/>
                </a:solidFill>
              </a:rPr>
              <a:t>℃</a:t>
            </a:r>
          </a:p>
          <a:p>
            <a:pPr lvl="1"/>
            <a:r>
              <a:rPr lang="zh-CN" altLang="en-US" dirty="0" smtClean="0"/>
              <a:t>夜间</a:t>
            </a:r>
            <a:r>
              <a:rPr lang="zh-CN" altLang="en-US" dirty="0"/>
              <a:t>温度可至</a:t>
            </a:r>
            <a:r>
              <a:rPr lang="en-US" altLang="zh-CN" dirty="0">
                <a:solidFill>
                  <a:srgbClr val="FFFF99"/>
                </a:solidFill>
              </a:rPr>
              <a:t>-183 </a:t>
            </a:r>
            <a:r>
              <a:rPr lang="en-US" altLang="zh-CN" dirty="0" smtClean="0">
                <a:solidFill>
                  <a:srgbClr val="FFFF99"/>
                </a:solidFill>
              </a:rPr>
              <a:t>℃</a:t>
            </a:r>
            <a:endParaRPr lang="zh-CN" altLang="en-US" dirty="0">
              <a:solidFill>
                <a:srgbClr val="FFFF99"/>
              </a:solidFill>
            </a:endParaRPr>
          </a:p>
          <a:p>
            <a:r>
              <a:rPr lang="zh-CN" altLang="en-US" dirty="0"/>
              <a:t>由于缺乏大气层保护，月面经常遭受陨石</a:t>
            </a:r>
            <a:r>
              <a:rPr lang="zh-CN" altLang="en-US" dirty="0" smtClean="0"/>
              <a:t>撞击</a:t>
            </a:r>
            <a:endParaRPr lang="zh-CN" altLang="en-US" dirty="0"/>
          </a:p>
        </p:txBody>
      </p:sp>
    </p:spTree>
  </p:cSld>
  <p:clrMapOvr>
    <a:masterClrMapping/>
  </p:clrMapOvr>
  <p:transition>
    <p:random/>
  </p:transition>
</p:sld>
</file>

<file path=ppt/theme/theme1.xml><?xml version="1.0" encoding="utf-8"?>
<a:theme xmlns:a="http://schemas.openxmlformats.org/drawingml/2006/main" name="Cliff">
  <a:themeElements>
    <a:clrScheme name="Cliff 7">
      <a:dk1>
        <a:srgbClr val="336699"/>
      </a:dk1>
      <a:lt1>
        <a:srgbClr val="F8F8F8"/>
      </a:lt1>
      <a:dk2>
        <a:srgbClr val="003366"/>
      </a:dk2>
      <a:lt2>
        <a:srgbClr val="D1DDD4"/>
      </a:lt2>
      <a:accent1>
        <a:srgbClr val="3399FF"/>
      </a:accent1>
      <a:accent2>
        <a:srgbClr val="006699"/>
      </a:accent2>
      <a:accent3>
        <a:srgbClr val="AAADB8"/>
      </a:accent3>
      <a:accent4>
        <a:srgbClr val="D4D4D4"/>
      </a:accent4>
      <a:accent5>
        <a:srgbClr val="ADCAFF"/>
      </a:accent5>
      <a:accent6>
        <a:srgbClr val="005C8A"/>
      </a:accent6>
      <a:hlink>
        <a:srgbClr val="86C0CE"/>
      </a:hlink>
      <a:folHlink>
        <a:srgbClr val="008080"/>
      </a:folHlink>
    </a:clrScheme>
    <a:fontScheme name="Cliff">
      <a:majorFont>
        <a:latin typeface="Arial"/>
        <a:ea typeface="黑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liff 1">
        <a:dk1>
          <a:srgbClr val="5B5B49"/>
        </a:dk1>
        <a:lt1>
          <a:srgbClr val="DDDDDD"/>
        </a:lt1>
        <a:dk2>
          <a:srgbClr val="2B2A00"/>
        </a:dk2>
        <a:lt2>
          <a:srgbClr val="E0DFBE"/>
        </a:lt2>
        <a:accent1>
          <a:srgbClr val="878543"/>
        </a:accent1>
        <a:accent2>
          <a:srgbClr val="716E00"/>
        </a:accent2>
        <a:accent3>
          <a:srgbClr val="ACACAA"/>
        </a:accent3>
        <a:accent4>
          <a:srgbClr val="BDBDBD"/>
        </a:accent4>
        <a:accent5>
          <a:srgbClr val="C3C2B0"/>
        </a:accent5>
        <a:accent6>
          <a:srgbClr val="666300"/>
        </a:accent6>
        <a:hlink>
          <a:srgbClr val="CC9900"/>
        </a:hlink>
        <a:folHlink>
          <a:srgbClr val="996600"/>
        </a:folHlink>
      </a:clrScheme>
      <a:clrMap bg1="dk2" tx1="lt1" bg2="dk1" tx2="lt2" accent1="accent1" accent2="accent2" accent3="accent3" accent4="accent4" accent5="accent5" accent6="accent6" hlink="hlink" folHlink="folHlink"/>
    </a:extraClrScheme>
    <a:extraClrScheme>
      <a:clrScheme name="Cliff 2">
        <a:dk1>
          <a:srgbClr val="746354"/>
        </a:dk1>
        <a:lt1>
          <a:srgbClr val="FFFFFF"/>
        </a:lt1>
        <a:dk2>
          <a:srgbClr val="523E26"/>
        </a:dk2>
        <a:lt2>
          <a:srgbClr val="E1DFAF"/>
        </a:lt2>
        <a:accent1>
          <a:srgbClr val="CC9900"/>
        </a:accent1>
        <a:accent2>
          <a:srgbClr val="669900"/>
        </a:accent2>
        <a:accent3>
          <a:srgbClr val="B3AFAC"/>
        </a:accent3>
        <a:accent4>
          <a:srgbClr val="DADADA"/>
        </a:accent4>
        <a:accent5>
          <a:srgbClr val="E2CAAA"/>
        </a:accent5>
        <a:accent6>
          <a:srgbClr val="5C8A00"/>
        </a:accent6>
        <a:hlink>
          <a:srgbClr val="CCCC00"/>
        </a:hlink>
        <a:folHlink>
          <a:srgbClr val="AC7934"/>
        </a:folHlink>
      </a:clrScheme>
      <a:clrMap bg1="dk2" tx1="lt1" bg2="dk1" tx2="lt2" accent1="accent1" accent2="accent2" accent3="accent3" accent4="accent4" accent5="accent5" accent6="accent6" hlink="hlink" folHlink="folHlink"/>
    </a:extraClrScheme>
    <a:extraClrScheme>
      <a:clrScheme name="Cliff 3">
        <a:dk1>
          <a:srgbClr val="667B5B"/>
        </a:dk1>
        <a:lt1>
          <a:srgbClr val="E6E6DA"/>
        </a:lt1>
        <a:dk2>
          <a:srgbClr val="295200"/>
        </a:dk2>
        <a:lt2>
          <a:srgbClr val="F3F2D9"/>
        </a:lt2>
        <a:accent1>
          <a:srgbClr val="808000"/>
        </a:accent1>
        <a:accent2>
          <a:srgbClr val="838D75"/>
        </a:accent2>
        <a:accent3>
          <a:srgbClr val="ACB3AA"/>
        </a:accent3>
        <a:accent4>
          <a:srgbClr val="C4C4BA"/>
        </a:accent4>
        <a:accent5>
          <a:srgbClr val="C0C0AA"/>
        </a:accent5>
        <a:accent6>
          <a:srgbClr val="767F69"/>
        </a:accent6>
        <a:hlink>
          <a:srgbClr val="33CC33"/>
        </a:hlink>
        <a:folHlink>
          <a:srgbClr val="339966"/>
        </a:folHlink>
      </a:clrScheme>
      <a:clrMap bg1="dk2" tx1="lt1" bg2="dk1" tx2="lt2" accent1="accent1" accent2="accent2" accent3="accent3" accent4="accent4" accent5="accent5" accent6="accent6" hlink="hlink" folHlink="folHlink"/>
    </a:extraClrScheme>
    <a:extraClrScheme>
      <a:clrScheme name="Cliff 4">
        <a:dk1>
          <a:srgbClr val="86615A"/>
        </a:dk1>
        <a:lt1>
          <a:srgbClr val="FFFFFF"/>
        </a:lt1>
        <a:dk2>
          <a:srgbClr val="633427"/>
        </a:dk2>
        <a:lt2>
          <a:srgbClr val="E9DDCD"/>
        </a:lt2>
        <a:accent1>
          <a:srgbClr val="A34545"/>
        </a:accent1>
        <a:accent2>
          <a:srgbClr val="C86400"/>
        </a:accent2>
        <a:accent3>
          <a:srgbClr val="B7AEAC"/>
        </a:accent3>
        <a:accent4>
          <a:srgbClr val="DADADA"/>
        </a:accent4>
        <a:accent5>
          <a:srgbClr val="CEB0B0"/>
        </a:accent5>
        <a:accent6>
          <a:srgbClr val="B55A00"/>
        </a:accent6>
        <a:hlink>
          <a:srgbClr val="ECAE00"/>
        </a:hlink>
        <a:folHlink>
          <a:srgbClr val="BAA88A"/>
        </a:folHlink>
      </a:clrScheme>
      <a:clrMap bg1="dk2" tx1="lt1" bg2="dk1" tx2="lt2" accent1="accent1" accent2="accent2" accent3="accent3" accent4="accent4" accent5="accent5" accent6="accent6" hlink="hlink" folHlink="folHlink"/>
    </a:extraClrScheme>
    <a:extraClrScheme>
      <a:clrScheme name="Cliff 5">
        <a:dk1>
          <a:srgbClr val="009999"/>
        </a:dk1>
        <a:lt1>
          <a:srgbClr val="EAEAEA"/>
        </a:lt1>
        <a:dk2>
          <a:srgbClr val="006666"/>
        </a:dk2>
        <a:lt2>
          <a:srgbClr val="FFFFCC"/>
        </a:lt2>
        <a:accent1>
          <a:srgbClr val="339966"/>
        </a:accent1>
        <a:accent2>
          <a:srgbClr val="5E855B"/>
        </a:accent2>
        <a:accent3>
          <a:srgbClr val="AAB8B8"/>
        </a:accent3>
        <a:accent4>
          <a:srgbClr val="C8C8C8"/>
        </a:accent4>
        <a:accent5>
          <a:srgbClr val="ADCAB8"/>
        </a:accent5>
        <a:accent6>
          <a:srgbClr val="547852"/>
        </a:accent6>
        <a:hlink>
          <a:srgbClr val="EEC85E"/>
        </a:hlink>
        <a:folHlink>
          <a:srgbClr val="AA8456"/>
        </a:folHlink>
      </a:clrScheme>
      <a:clrMap bg1="dk2" tx1="lt1" bg2="dk1" tx2="lt2" accent1="accent1" accent2="accent2" accent3="accent3" accent4="accent4" accent5="accent5" accent6="accent6" hlink="hlink" folHlink="folHlink"/>
    </a:extraClrScheme>
    <a:extraClrScheme>
      <a:clrScheme name="Cliff 6">
        <a:dk1>
          <a:srgbClr val="B8A47C"/>
        </a:dk1>
        <a:lt1>
          <a:srgbClr val="FFFFFF"/>
        </a:lt1>
        <a:dk2>
          <a:srgbClr val="A68A58"/>
        </a:dk2>
        <a:lt2>
          <a:srgbClr val="DAD79C"/>
        </a:lt2>
        <a:accent1>
          <a:srgbClr val="816B35"/>
        </a:accent1>
        <a:accent2>
          <a:srgbClr val="FFCC00"/>
        </a:accent2>
        <a:accent3>
          <a:srgbClr val="D0C4B4"/>
        </a:accent3>
        <a:accent4>
          <a:srgbClr val="DADADA"/>
        </a:accent4>
        <a:accent5>
          <a:srgbClr val="C1BAAE"/>
        </a:accent5>
        <a:accent6>
          <a:srgbClr val="E7B900"/>
        </a:accent6>
        <a:hlink>
          <a:srgbClr val="0066CC"/>
        </a:hlink>
        <a:folHlink>
          <a:srgbClr val="009900"/>
        </a:folHlink>
      </a:clrScheme>
      <a:clrMap bg1="dk2" tx1="lt1" bg2="dk1" tx2="lt2" accent1="accent1" accent2="accent2" accent3="accent3" accent4="accent4" accent5="accent5" accent6="accent6" hlink="hlink" folHlink="folHlink"/>
    </a:extraClrScheme>
    <a:extraClrScheme>
      <a:clrScheme name="Cliff 7">
        <a:dk1>
          <a:srgbClr val="336699"/>
        </a:dk1>
        <a:lt1>
          <a:srgbClr val="F8F8F8"/>
        </a:lt1>
        <a:dk2>
          <a:srgbClr val="003366"/>
        </a:dk2>
        <a:lt2>
          <a:srgbClr val="D1DDD4"/>
        </a:lt2>
        <a:accent1>
          <a:srgbClr val="3399FF"/>
        </a:accent1>
        <a:accent2>
          <a:srgbClr val="006699"/>
        </a:accent2>
        <a:accent3>
          <a:srgbClr val="AAADB8"/>
        </a:accent3>
        <a:accent4>
          <a:srgbClr val="D4D4D4"/>
        </a:accent4>
        <a:accent5>
          <a:srgbClr val="ADCAFF"/>
        </a:accent5>
        <a:accent6>
          <a:srgbClr val="005C8A"/>
        </a:accent6>
        <a:hlink>
          <a:srgbClr val="86C0CE"/>
        </a:hlink>
        <a:folHlink>
          <a:srgbClr val="0080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10UC_4x3_TechWorkshop">
  <a:themeElements>
    <a:clrScheme name="自定义 7">
      <a:dk1>
        <a:srgbClr val="001E69"/>
      </a:dk1>
      <a:lt1>
        <a:srgbClr val="FFFFFF"/>
      </a:lt1>
      <a:dk2>
        <a:srgbClr val="000000"/>
      </a:dk2>
      <a:lt2>
        <a:srgbClr val="FFFFFF"/>
      </a:lt2>
      <a:accent1>
        <a:srgbClr val="5AC3FA"/>
      </a:accent1>
      <a:accent2>
        <a:srgbClr val="8C8C8C"/>
      </a:accent2>
      <a:accent3>
        <a:srgbClr val="C8C8C8"/>
      </a:accent3>
      <a:accent4>
        <a:srgbClr val="9BCDFF"/>
      </a:accent4>
      <a:accent5>
        <a:srgbClr val="FFFF96"/>
      </a:accent5>
      <a:accent6>
        <a:srgbClr val="0A3264"/>
      </a:accent6>
      <a:hlink>
        <a:srgbClr val="FFCC66"/>
      </a:hlink>
      <a:folHlink>
        <a:srgbClr val="9DCFFE"/>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E9EFF"/>
            </a:gs>
            <a:gs pos="39999">
              <a:srgbClr val="85C2FF"/>
            </a:gs>
            <a:gs pos="70000">
              <a:srgbClr val="C4D6EB"/>
            </a:gs>
            <a:gs pos="100000">
              <a:srgbClr val="FFEBFA"/>
            </a:gs>
          </a:gsLst>
          <a:path path="shape">
            <a:fillToRect l="50000" t="50000" r="50000" b="50000"/>
          </a:path>
          <a:tileRect/>
        </a:gradFill>
        <a:ln cap="sq">
          <a:solidFill>
            <a:schemeClr val="tx1"/>
          </a:solidFill>
        </a:ln>
        <a:effectLst>
          <a:outerShdw blurRad="76200" dist="12700" dir="2700000" sy="-23000" kx="-800400" algn="bl" rotWithShape="0">
            <a:schemeClr val="bg1">
              <a:lumMod val="95000"/>
              <a:alpha val="20000"/>
            </a:scheme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5400">
          <a:solidFill>
            <a:srgbClr val="FFFF66"/>
          </a:solidFill>
          <a:round/>
          <a:headEnd type="none" w="lg" len="med"/>
          <a:tailEnd type="triangle" w="lg" len="med"/>
        </a:ln>
        <a:effectLst/>
      </a:spPr>
      <a:bodyPr/>
      <a:lstStyle/>
    </a:lnDef>
    <a:txDef>
      <a:spPr>
        <a:noFill/>
      </a:spPr>
      <a:bodyPr wrap="none" lIns="0" tIns="0" rIns="0" bIns="0">
        <a:spAutoFit/>
      </a:bodyPr>
      <a:lstStyle>
        <a:defPPr>
          <a:defRPr sz="1200" dirty="0">
            <a:latin typeface="Arial" charset="0"/>
            <a:ea typeface="ＭＳ Ｐゴシック" pitchFamily="34" charset="-128"/>
            <a:cs typeface="Arial" pitchFamily="34" charset="0"/>
            <a:sym typeface="Arial" pitchFamily="26" charset="0"/>
          </a:defRPr>
        </a:defPPr>
      </a:lstStyle>
    </a:tx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ffice Theme 13">
        <a:dk1>
          <a:srgbClr val="000000"/>
        </a:dk1>
        <a:lt1>
          <a:srgbClr val="326097"/>
        </a:lt1>
        <a:dk2>
          <a:srgbClr val="FFFFFF"/>
        </a:dk2>
        <a:lt2>
          <a:srgbClr val="000000"/>
        </a:lt2>
        <a:accent1>
          <a:srgbClr val="A7C32F"/>
        </a:accent1>
        <a:accent2>
          <a:srgbClr val="FFFF66"/>
        </a:accent2>
        <a:accent3>
          <a:srgbClr val="ADB6C9"/>
        </a:accent3>
        <a:accent4>
          <a:srgbClr val="000000"/>
        </a:accent4>
        <a:accent5>
          <a:srgbClr val="D0DEAD"/>
        </a:accent5>
        <a:accent6>
          <a:srgbClr val="E7E75C"/>
        </a:accent6>
        <a:hlink>
          <a:srgbClr val="FFFF66"/>
        </a:hlink>
        <a:folHlink>
          <a:srgbClr val="FC921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Cliff</Template>
  <TotalTime>3645</TotalTime>
  <Words>4715</Words>
  <Application>Microsoft Office PowerPoint</Application>
  <PresentationFormat>全屏显示(4:3)</PresentationFormat>
  <Paragraphs>632</Paragraphs>
  <Slides>174</Slides>
  <Notes>2</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174</vt:i4>
      </vt:variant>
    </vt:vector>
  </HeadingPairs>
  <TitlesOfParts>
    <vt:vector size="197" baseType="lpstr">
      <vt:lpstr>Gungsuh</vt:lpstr>
      <vt:lpstr>Lucida Grande</vt:lpstr>
      <vt:lpstr>ＭＳ Ｐゴシック</vt:lpstr>
      <vt:lpstr>ＭＳ Ｐゴシック</vt:lpstr>
      <vt:lpstr>等线</vt:lpstr>
      <vt:lpstr>方正舒体</vt:lpstr>
      <vt:lpstr>黑体</vt:lpstr>
      <vt:lpstr>华文彩云</vt:lpstr>
      <vt:lpstr>华文琥珀</vt:lpstr>
      <vt:lpstr>华文新魏</vt:lpstr>
      <vt:lpstr>楷体_GB2312</vt:lpstr>
      <vt:lpstr>隶书</vt:lpstr>
      <vt:lpstr>宋体</vt:lpstr>
      <vt:lpstr>幼圆</vt:lpstr>
      <vt:lpstr>Arial</vt:lpstr>
      <vt:lpstr>Calibri</vt:lpstr>
      <vt:lpstr>Cambria Math</vt:lpstr>
      <vt:lpstr>Times New Roman</vt:lpstr>
      <vt:lpstr>Verdana</vt:lpstr>
      <vt:lpstr>Wingdings</vt:lpstr>
      <vt:lpstr>Cliff</vt:lpstr>
      <vt:lpstr>2010UC_4x3_TechWorkshop</vt:lpstr>
      <vt:lpstr>位图图像</vt:lpstr>
      <vt:lpstr>第二章  地 球</vt:lpstr>
      <vt:lpstr>PowerPoint 演示文稿</vt:lpstr>
      <vt:lpstr>PowerPoint 演示文稿</vt:lpstr>
      <vt:lpstr>PowerPoint 演示文稿</vt:lpstr>
      <vt:lpstr>航天飞机环绕地球</vt:lpstr>
      <vt:lpstr>PowerPoint 演示文稿</vt:lpstr>
      <vt:lpstr>PowerPoint 演示文稿</vt:lpstr>
      <vt:lpstr>本章主题</vt:lpstr>
      <vt:lpstr>本章内容概要</vt:lpstr>
      <vt:lpstr> 2.1  地球在宇宙中的位置 </vt:lpstr>
      <vt:lpstr>宇宙和天体</vt:lpstr>
      <vt:lpstr>PowerPoint 演示文稿</vt:lpstr>
      <vt:lpstr>2.1.2 天体的分类</vt:lpstr>
      <vt:lpstr>天体的分类</vt:lpstr>
      <vt:lpstr>2.1.3 相关概念</vt:lpstr>
      <vt:lpstr>小麦哲伦星云中的恒星育婴场 </vt:lpstr>
      <vt:lpstr>老鹰星云 的恒星育婴场  </vt:lpstr>
      <vt:lpstr>NGC7742星云 </vt:lpstr>
      <vt:lpstr>旋涡星云 </vt:lpstr>
      <vt:lpstr>沙漏星云</vt:lpstr>
      <vt:lpstr>马头星云IC434</vt:lpstr>
      <vt:lpstr>蟹状星云M1</vt:lpstr>
      <vt:lpstr>三叶星云M20</vt:lpstr>
      <vt:lpstr>星云IC4406</vt:lpstr>
      <vt:lpstr>行星状星云NGC2440</vt:lpstr>
      <vt:lpstr>哑铃星云M27</vt:lpstr>
      <vt:lpstr>鬼头星云NGC 2 0 8 0</vt:lpstr>
      <vt:lpstr>PowerPoint 演示文稿</vt:lpstr>
      <vt:lpstr>PowerPoint 演示文稿</vt:lpstr>
      <vt:lpstr>PowerPoint 演示文稿</vt:lpstr>
      <vt:lpstr>老人星</vt:lpstr>
      <vt:lpstr>PowerPoint 演示文稿</vt:lpstr>
      <vt:lpstr>麒麟座V838的扩展光晕图像 </vt:lpstr>
      <vt:lpstr>仙女座大星系</vt:lpstr>
      <vt:lpstr>阔边帽星系</vt:lpstr>
      <vt:lpstr>PowerPoint 演示文稿</vt:lpstr>
      <vt:lpstr>2.2 银河系和太阳系</vt:lpstr>
      <vt:lpstr>PowerPoint 演示文稿</vt:lpstr>
      <vt:lpstr>PowerPoint 演示文稿</vt:lpstr>
      <vt:lpstr>PowerPoint 演示文稿</vt:lpstr>
      <vt:lpstr>2.2.2 太阳和太阳系</vt:lpstr>
      <vt:lpstr>7) 太阳大气的组成</vt:lpstr>
      <vt:lpstr>银河系中的太阳</vt:lpstr>
      <vt:lpstr>PowerPoint 演示文稿</vt:lpstr>
      <vt:lpstr>太阳耀斑</vt:lpstr>
      <vt:lpstr>2. 太阳系</vt:lpstr>
      <vt:lpstr>1) 行星</vt:lpstr>
      <vt:lpstr>太阳系的八大行星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土  星</vt:lpstr>
      <vt:lpstr>PowerPoint 演示文稿</vt:lpstr>
      <vt:lpstr>PowerPoint 演示文稿</vt:lpstr>
      <vt:lpstr>PowerPoint 演示文稿</vt:lpstr>
      <vt:lpstr>八大行星的共同特征</vt:lpstr>
      <vt:lpstr>2) 矮行星</vt:lpstr>
      <vt:lpstr>代表性矮行星</vt:lpstr>
      <vt:lpstr>3) 太阳系小天体</vt:lpstr>
      <vt:lpstr>①彗星</vt:lpstr>
      <vt:lpstr>PowerPoint 演示文稿</vt:lpstr>
      <vt:lpstr>彗星的形成</vt:lpstr>
      <vt:lpstr>慧尾与太阳间的关系</vt:lpstr>
      <vt:lpstr>彗星的轨道和运动</vt:lpstr>
      <vt:lpstr>彗星的分类</vt:lpstr>
      <vt:lpstr>PowerPoint 演示文稿</vt:lpstr>
      <vt:lpstr>PowerPoint 演示文稿</vt:lpstr>
      <vt:lpstr>PowerPoint 演示文稿</vt:lpstr>
      <vt:lpstr>PowerPoint 演示文稿</vt:lpstr>
      <vt:lpstr>②小行星</vt:lpstr>
      <vt:lpstr>小行星的发现</vt:lpstr>
      <vt:lpstr>PowerPoint 演示文稿</vt:lpstr>
      <vt:lpstr>NEAR号飞行器拍摄的253 Mathilde（1997年6月27日）</vt:lpstr>
      <vt:lpstr>PowerPoint 演示文稿</vt:lpstr>
      <vt:lpstr>PowerPoint 演示文稿</vt:lpstr>
      <vt:lpstr>PowerPoint 演示文稿</vt:lpstr>
      <vt:lpstr>小行星的分类</vt:lpstr>
      <vt:lpstr>C型小行星</vt:lpstr>
      <vt:lpstr>S型小行星</vt:lpstr>
      <vt:lpstr>M型小行星</vt:lpstr>
      <vt:lpstr>小行星与地球的关系</vt:lpstr>
      <vt:lpstr>2013年2月16号俄罗斯天降陨石</vt:lpstr>
      <vt:lpstr>PowerPoint 演示文稿</vt:lpstr>
      <vt:lpstr>PowerPoint 演示文稿</vt:lpstr>
      <vt:lpstr>富康陨石与陨石猎人</vt:lpstr>
      <vt:lpstr>关于恐龙灭绝和小行星的关系</vt:lpstr>
      <vt:lpstr>小行星与人类</vt:lpstr>
      <vt:lpstr>3. 月球</vt:lpstr>
      <vt:lpstr>PowerPoint 演示文稿</vt:lpstr>
      <vt:lpstr>PowerPoint 演示文稿</vt:lpstr>
      <vt:lpstr>月球环形山</vt:lpstr>
      <vt:lpstr>1）月球外表特点</vt:lpstr>
      <vt:lpstr>①月球没有水的后果</vt:lpstr>
      <vt:lpstr>②月球没有大气层的后果</vt:lpstr>
      <vt:lpstr>2）月球的相关参数</vt:lpstr>
      <vt:lpstr>3）月球的运动</vt:lpstr>
      <vt:lpstr>PowerPoint 演示文稿</vt:lpstr>
      <vt:lpstr>月球公转周期</vt:lpstr>
      <vt:lpstr>②月球的自转</vt:lpstr>
      <vt:lpstr>月球自转</vt:lpstr>
      <vt:lpstr>3）月相</vt:lpstr>
      <vt:lpstr>影响月相的因素</vt:lpstr>
      <vt:lpstr>PowerPoint 演示文稿</vt:lpstr>
      <vt:lpstr>PowerPoint 演示文稿</vt:lpstr>
      <vt:lpstr>PowerPoint 演示文稿</vt:lpstr>
      <vt:lpstr>? 练习题1</vt:lpstr>
      <vt:lpstr>2.3 地球在天体中的位置</vt:lpstr>
      <vt:lpstr>2.4  地球的形状和大小</vt:lpstr>
      <vt:lpstr>2.4.1 地球的形状及其地理意义</vt:lpstr>
      <vt:lpstr>PowerPoint 演示文稿</vt:lpstr>
      <vt:lpstr>PowerPoint 演示文稿</vt:lpstr>
      <vt:lpstr>地球形状的意义</vt:lpstr>
      <vt:lpstr>2.4.2 地球的大小及其地理意义</vt:lpstr>
      <vt:lpstr>地球大小参数</vt:lpstr>
      <vt:lpstr>PowerPoint 演示文稿</vt:lpstr>
      <vt:lpstr>2.5  地球的运动</vt:lpstr>
      <vt:lpstr>2.5.1 地球的自转</vt:lpstr>
      <vt:lpstr>1. 傅 科 摆</vt:lpstr>
      <vt:lpstr>PowerPoint 演示文稿</vt:lpstr>
      <vt:lpstr>2. 地球自转速度</vt:lpstr>
      <vt:lpstr>地球自转速度的变化</vt:lpstr>
      <vt:lpstr>地球自转的地理意义</vt:lpstr>
      <vt:lpstr>PowerPoint 演示文稿</vt:lpstr>
      <vt:lpstr>2.5.2 地球的公转</vt:lpstr>
      <vt:lpstr>1. 公转方向及轨道</vt:lpstr>
      <vt:lpstr>2. 近日点和远日点</vt:lpstr>
      <vt:lpstr>3. 相关的概念</vt:lpstr>
      <vt:lpstr>PowerPoint 演示文稿</vt:lpstr>
      <vt:lpstr>4. 四季的更替</vt:lpstr>
      <vt:lpstr>PowerPoint 演示文稿</vt:lpstr>
      <vt:lpstr>太阳高度角</vt:lpstr>
      <vt:lpstr>春分日和秋分日</vt:lpstr>
      <vt:lpstr>冬至日</vt:lpstr>
      <vt:lpstr>夏至日</vt:lpstr>
      <vt:lpstr>季节的划分</vt:lpstr>
      <vt:lpstr>2.6  地理坐标</vt:lpstr>
      <vt:lpstr>2.6.1 纬线与纬度</vt:lpstr>
      <vt:lpstr>2.6.2 经线与经度</vt:lpstr>
      <vt:lpstr>2.7  地球的圈层构造</vt:lpstr>
      <vt:lpstr>2.7.1 地球的圈层分化</vt:lpstr>
      <vt:lpstr>1. 地核的形成</vt:lpstr>
      <vt:lpstr>2. 圈层的分化</vt:lpstr>
      <vt:lpstr>3. 大气圈的形成</vt:lpstr>
      <vt:lpstr>4. 水圈的形成</vt:lpstr>
      <vt:lpstr>5. 生物圈的形成</vt:lpstr>
      <vt:lpstr>2.7.2 地球的内部构造</vt:lpstr>
      <vt:lpstr>PowerPoint 演示文稿</vt:lpstr>
      <vt:lpstr>1. 地壳</vt:lpstr>
      <vt:lpstr>2. 地幔</vt:lpstr>
      <vt:lpstr>3. 地核</vt:lpstr>
      <vt:lpstr>2.7.3 地球的外部构造</vt:lpstr>
      <vt:lpstr>1. 地球大气圈</vt:lpstr>
      <vt:lpstr>2. 水圈</vt:lpstr>
      <vt:lpstr>3. 生物圈</vt:lpstr>
      <vt:lpstr>4. 地球圈层的共同特点</vt:lpstr>
      <vt:lpstr>2.8  地球表面的基本形态和特征</vt:lpstr>
      <vt:lpstr>2.8.1 海陆分布</vt:lpstr>
      <vt:lpstr>2.8.2 海陆起伏曲线</vt:lpstr>
      <vt:lpstr>大洋的深度分布</vt:lpstr>
      <vt:lpstr>2.8.3 岛屿</vt:lpstr>
      <vt:lpstr>1. 大陆岛</vt:lpstr>
      <vt:lpstr>PowerPoint 演示文稿</vt:lpstr>
      <vt:lpstr>PowerPoint 演示文稿</vt:lpstr>
      <vt:lpstr>PowerPoint 演示文稿</vt:lpstr>
      <vt:lpstr>2. 海洋岛</vt:lpstr>
      <vt:lpstr>巴哈马群岛（树叶形的珊瑚岛）</vt:lpstr>
      <vt:lpstr>PowerPoint 演示文稿</vt:lpstr>
      <vt:lpstr>PowerPoint 演示文稿</vt:lpstr>
      <vt:lpstr>本章小结</vt:lpstr>
    </vt:vector>
  </TitlesOfParts>
  <Company>www.ftpdown.com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地球</dc:title>
  <dc:creator>tangxuehua</dc:creator>
  <cp:lastModifiedBy>zhouzhigang</cp:lastModifiedBy>
  <cp:revision>440</cp:revision>
  <dcterms:created xsi:type="dcterms:W3CDTF">2005-02-28T09:38:33Z</dcterms:created>
  <dcterms:modified xsi:type="dcterms:W3CDTF">2018-10-25T02:20:17Z</dcterms:modified>
</cp:coreProperties>
</file>